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6" r:id="rId1"/>
  </p:sldMasterIdLst>
  <p:notesMasterIdLst>
    <p:notesMasterId r:id="rId15"/>
  </p:notesMasterIdLst>
  <p:handoutMasterIdLst>
    <p:handoutMasterId r:id="rId16"/>
  </p:handoutMasterIdLst>
  <p:sldIdLst>
    <p:sldId id="1422" r:id="rId2"/>
    <p:sldId id="1471" r:id="rId3"/>
    <p:sldId id="1472" r:id="rId4"/>
    <p:sldId id="1473" r:id="rId5"/>
    <p:sldId id="1474" r:id="rId6"/>
    <p:sldId id="1475" r:id="rId7"/>
    <p:sldId id="1477" r:id="rId8"/>
    <p:sldId id="1476" r:id="rId9"/>
    <p:sldId id="1480" r:id="rId10"/>
    <p:sldId id="1481" r:id="rId11"/>
    <p:sldId id="1482" r:id="rId12"/>
    <p:sldId id="1483" r:id="rId13"/>
    <p:sldId id="1485" r:id="rId14"/>
  </p:sldIdLst>
  <p:sldSz cx="9144000" cy="6858000" type="screen4x3"/>
  <p:notesSz cx="6797675" cy="9874250"/>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Stile medio 3 - Color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4" autoAdjust="0"/>
    <p:restoredTop sz="80687"/>
  </p:normalViewPr>
  <p:slideViewPr>
    <p:cSldViewPr>
      <p:cViewPr varScale="1">
        <p:scale>
          <a:sx n="60" d="100"/>
          <a:sy n="60" d="100"/>
        </p:scale>
        <p:origin x="1554" y="42"/>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notesViewPr>
    <p:cSldViewPr>
      <p:cViewPr varScale="1">
        <p:scale>
          <a:sx n="133" d="100"/>
          <a:sy n="133" d="100"/>
        </p:scale>
        <p:origin x="2928" y="2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Users\otto\Documents\work\Mathesis\Esame%20di%20stato%203&#170;%20media\Esame%20di%20stato%203&#170;%20media%20(Risposte).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Users\otto\Documents\work\Mathesis\Esame%20di%20stato%203&#170;%20media\Esame%20di%20stato%203&#170;%20media%20(Risposte).xlsx" TargetMode="External"/><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oleObject" Target="file:///\\Users\otto\Documents\work\Mathesis\Esame%20di%20stato%203&#170;%20media\Esame%20di%20stato%203&#170;%20media%20(Risposte).xlsx" TargetMode="External"/><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oleObject" Target="file:///\\Users\otto\Documents\work\Mathesis\Esame%20di%20stato%203&#170;%20media\Esame%20di%20stato%203&#170;%20media%20(Rispost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Users\otto\Documents\work\Mathesis\Esame%20di%20stato%203&#170;%20media\Esame%20di%20stato%203&#170;%20media%20(Risposte).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Users\otto\Documents\work\Mathesis\Esame%20di%20stato%203&#170;%20media\Esame%20di%20stato%203&#170;%20media%20(Risposte).xlsx" TargetMode="External"/><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oleObject" Target="file:///\\Users\otto\Documents\work\Mathesis\Esame%20di%20stato%203&#170;%20media\Esame%20di%20stato%203&#170;%20media%20(Risposte).xlsx"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oleObject" Target="file:///\\Users\otto\Documents\work\Mathesis\Esame%20di%20stato%203&#170;%20media\Esame%20di%20stato%203&#170;%20media%20(Risposte).xlsx"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oleObject" Target="file:///\\Users\otto\Documents\work\Mathesis\Esame%20di%20stato%203&#170;%20media\Esame%20di%20stato%203&#170;%20media%20(Risposte).xlsx"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oleObject" Target="file:///\\Users\otto\Documents\work\Mathesis\Esame%20di%20stato%203&#170;%20media\Esame%20di%20stato%203&#170;%20media%20(Risposte).xlsx"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oleObject" Target="file:///\\Users\otto\Documents\work\Mathesis\Esame%20di%20stato%203&#170;%20media\Esame%20di%20stato%203&#170;%20media%20(Risposte).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it-IT"/>
              <a:t>Nuova</a:t>
            </a:r>
            <a:r>
              <a:rPr lang="it-IT" baseline="0"/>
              <a:t> Invalsi, nuovi QdR</a:t>
            </a:r>
            <a:endParaRPr lang="it-IT"/>
          </a:p>
        </c:rich>
      </c:tx>
      <c:overlay val="0"/>
    </c:title>
    <c:autoTitleDeleted val="0"/>
    <c:plotArea>
      <c:layout/>
      <c:barChart>
        <c:barDir val="col"/>
        <c:grouping val="clustered"/>
        <c:varyColors val="0"/>
        <c:ser>
          <c:idx val="0"/>
          <c:order val="0"/>
          <c:tx>
            <c:strRef>
              <c:f>Foglio1!$C$40</c:f>
              <c:strCache>
                <c:ptCount val="1"/>
                <c:pt idx="0">
                  <c:v>Nel 2017 come aveva accolto la novità introdotta dal D.lgs?</c:v>
                </c:pt>
              </c:strCache>
            </c:strRef>
          </c:tx>
          <c:invertIfNegative val="0"/>
          <c:cat>
            <c:strRef>
              <c:f>Foglio1!$A$41:$A$45</c:f>
              <c:strCache>
                <c:ptCount val="5"/>
                <c:pt idx="0">
                  <c:v>Con favore</c:v>
                </c:pt>
                <c:pt idx="4">
                  <c:v>Con contrarietà</c:v>
                </c:pt>
              </c:strCache>
            </c:strRef>
          </c:cat>
          <c:val>
            <c:numRef>
              <c:f>Foglio1!$C$41:$C$45</c:f>
              <c:numCache>
                <c:formatCode>General</c:formatCode>
                <c:ptCount val="5"/>
                <c:pt idx="0">
                  <c:v>7</c:v>
                </c:pt>
                <c:pt idx="1">
                  <c:v>9</c:v>
                </c:pt>
                <c:pt idx="2">
                  <c:v>13</c:v>
                </c:pt>
                <c:pt idx="3">
                  <c:v>4</c:v>
                </c:pt>
                <c:pt idx="4">
                  <c:v>3</c:v>
                </c:pt>
              </c:numCache>
            </c:numRef>
          </c:val>
          <c:extLst xmlns:c16r2="http://schemas.microsoft.com/office/drawing/2015/06/chart">
            <c:ext xmlns:c16="http://schemas.microsoft.com/office/drawing/2014/chart" uri="{C3380CC4-5D6E-409C-BE32-E72D297353CC}">
              <c16:uniqueId val="{00000000-956F-F047-BA51-516F70484FF0}"/>
            </c:ext>
          </c:extLst>
        </c:ser>
        <c:ser>
          <c:idx val="1"/>
          <c:order val="1"/>
          <c:tx>
            <c:strRef>
              <c:f>Foglio1!$D$40</c:f>
              <c:strCache>
                <c:ptCount val="1"/>
                <c:pt idx="0">
                  <c:v>Come ha accolto la definizione e la pubblicazione dei nuovi Quadri di riferimento?</c:v>
                </c:pt>
              </c:strCache>
            </c:strRef>
          </c:tx>
          <c:invertIfNegative val="0"/>
          <c:cat>
            <c:strRef>
              <c:f>Foglio1!$A$41:$A$45</c:f>
              <c:strCache>
                <c:ptCount val="5"/>
                <c:pt idx="0">
                  <c:v>Con favore</c:v>
                </c:pt>
                <c:pt idx="4">
                  <c:v>Con contrarietà</c:v>
                </c:pt>
              </c:strCache>
            </c:strRef>
          </c:cat>
          <c:val>
            <c:numRef>
              <c:f>Foglio1!$D$41:$D$45</c:f>
              <c:numCache>
                <c:formatCode>General</c:formatCode>
                <c:ptCount val="5"/>
                <c:pt idx="0">
                  <c:v>8</c:v>
                </c:pt>
                <c:pt idx="1">
                  <c:v>13</c:v>
                </c:pt>
                <c:pt idx="2">
                  <c:v>13</c:v>
                </c:pt>
                <c:pt idx="3">
                  <c:v>2</c:v>
                </c:pt>
                <c:pt idx="4">
                  <c:v>0</c:v>
                </c:pt>
              </c:numCache>
            </c:numRef>
          </c:val>
          <c:extLst xmlns:c16r2="http://schemas.microsoft.com/office/drawing/2015/06/chart">
            <c:ext xmlns:c16="http://schemas.microsoft.com/office/drawing/2014/chart" uri="{C3380CC4-5D6E-409C-BE32-E72D297353CC}">
              <c16:uniqueId val="{00000001-956F-F047-BA51-516F70484FF0}"/>
            </c:ext>
          </c:extLst>
        </c:ser>
        <c:dLbls>
          <c:showLegendKey val="0"/>
          <c:showVal val="0"/>
          <c:showCatName val="0"/>
          <c:showSerName val="0"/>
          <c:showPercent val="0"/>
          <c:showBubbleSize val="0"/>
        </c:dLbls>
        <c:gapWidth val="150"/>
        <c:axId val="1014157968"/>
        <c:axId val="1014159056"/>
      </c:barChart>
      <c:catAx>
        <c:axId val="1014157968"/>
        <c:scaling>
          <c:orientation val="minMax"/>
        </c:scaling>
        <c:delete val="0"/>
        <c:axPos val="b"/>
        <c:numFmt formatCode="General" sourceLinked="0"/>
        <c:majorTickMark val="none"/>
        <c:minorTickMark val="none"/>
        <c:tickLblPos val="nextTo"/>
        <c:crossAx val="1014159056"/>
        <c:crosses val="autoZero"/>
        <c:auto val="1"/>
        <c:lblAlgn val="ctr"/>
        <c:lblOffset val="100"/>
        <c:noMultiLvlLbl val="0"/>
      </c:catAx>
      <c:valAx>
        <c:axId val="1014159056"/>
        <c:scaling>
          <c:orientation val="minMax"/>
        </c:scaling>
        <c:delete val="0"/>
        <c:axPos val="l"/>
        <c:majorGridlines/>
        <c:numFmt formatCode="General" sourceLinked="1"/>
        <c:majorTickMark val="none"/>
        <c:minorTickMark val="none"/>
        <c:tickLblPos val="nextTo"/>
        <c:crossAx val="1014157968"/>
        <c:crosses val="autoZero"/>
        <c:crossBetween val="between"/>
      </c:valAx>
    </c:plotArea>
    <c:legend>
      <c:legendPos val="r"/>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it-IT"/>
        </a:p>
      </c:txPr>
    </c:title>
    <c:autoTitleDeleted val="0"/>
    <c:plotArea>
      <c:layout/>
      <c:barChart>
        <c:barDir val="col"/>
        <c:grouping val="clustered"/>
        <c:varyColors val="0"/>
        <c:ser>
          <c:idx val="0"/>
          <c:order val="0"/>
          <c:tx>
            <c:strRef>
              <c:f>Prova!$G$41</c:f>
              <c:strCache>
                <c:ptCount val="1"/>
                <c:pt idx="0">
                  <c:v>Nella sua opinione, la traccia proposta per la prova scritta contiene elementi di novità rispetto alla consuetudine degli anni precedenti?</c:v>
                </c:pt>
              </c:strCache>
            </c:strRef>
          </c:tx>
          <c:spPr>
            <a:solidFill>
              <a:schemeClr val="accent1"/>
            </a:solidFill>
            <a:ln>
              <a:noFill/>
            </a:ln>
            <a:effectLst/>
          </c:spPr>
          <c:invertIfNegative val="0"/>
          <c:cat>
            <c:strRef>
              <c:f>Prova!$E$42:$E$46</c:f>
              <c:strCache>
                <c:ptCount val="5"/>
                <c:pt idx="0">
                  <c:v>Nessuno</c:v>
                </c:pt>
                <c:pt idx="4">
                  <c:v>Molti</c:v>
                </c:pt>
              </c:strCache>
            </c:strRef>
          </c:cat>
          <c:val>
            <c:numRef>
              <c:f>Prova!$G$42:$G$46</c:f>
              <c:numCache>
                <c:formatCode>General</c:formatCode>
                <c:ptCount val="5"/>
                <c:pt idx="0">
                  <c:v>11</c:v>
                </c:pt>
                <c:pt idx="1">
                  <c:v>9</c:v>
                </c:pt>
                <c:pt idx="2">
                  <c:v>13</c:v>
                </c:pt>
                <c:pt idx="3">
                  <c:v>2</c:v>
                </c:pt>
                <c:pt idx="4">
                  <c:v>1</c:v>
                </c:pt>
              </c:numCache>
            </c:numRef>
          </c:val>
          <c:extLst xmlns:c16r2="http://schemas.microsoft.com/office/drawing/2015/06/chart">
            <c:ext xmlns:c16="http://schemas.microsoft.com/office/drawing/2014/chart" uri="{C3380CC4-5D6E-409C-BE32-E72D297353CC}">
              <c16:uniqueId val="{00000000-DB68-834F-B5C0-542B314D0B10}"/>
            </c:ext>
          </c:extLst>
        </c:ser>
        <c:dLbls>
          <c:showLegendKey val="0"/>
          <c:showVal val="0"/>
          <c:showCatName val="0"/>
          <c:showSerName val="0"/>
          <c:showPercent val="0"/>
          <c:showBubbleSize val="0"/>
        </c:dLbls>
        <c:gapWidth val="219"/>
        <c:overlap val="-27"/>
        <c:axId val="972197008"/>
        <c:axId val="972198640"/>
      </c:barChart>
      <c:catAx>
        <c:axId val="97219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it-IT"/>
          </a:p>
        </c:txPr>
        <c:crossAx val="972198640"/>
        <c:crosses val="autoZero"/>
        <c:auto val="1"/>
        <c:lblAlgn val="ctr"/>
        <c:lblOffset val="100"/>
        <c:noMultiLvlLbl val="0"/>
      </c:catAx>
      <c:valAx>
        <c:axId val="972198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it-IT"/>
          </a:p>
        </c:txPr>
        <c:crossAx val="972197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it-IT"/>
        </a:p>
      </c:txPr>
    </c:title>
    <c:autoTitleDeleted val="0"/>
    <c:plotArea>
      <c:layout/>
      <c:barChart>
        <c:barDir val="col"/>
        <c:grouping val="clustered"/>
        <c:varyColors val="0"/>
        <c:ser>
          <c:idx val="0"/>
          <c:order val="0"/>
          <c:tx>
            <c:strRef>
              <c:f>Invalsi!$C$41</c:f>
              <c:strCache>
                <c:ptCount val="1"/>
                <c:pt idx="0">
                  <c:v>Quanto la proposta dei problemi e dei quesiti per la traccia della prova scritta di matematica per l'esame di Stato 2018 è stata condizionata dalle prove INVALSI di matematica?</c:v>
                </c:pt>
              </c:strCache>
            </c:strRef>
          </c:tx>
          <c:spPr>
            <a:solidFill>
              <a:schemeClr val="accent1"/>
            </a:solidFill>
            <a:ln>
              <a:noFill/>
            </a:ln>
            <a:effectLst/>
          </c:spPr>
          <c:invertIfNegative val="0"/>
          <c:cat>
            <c:strRef>
              <c:f>Invalsi!$B$42:$B$46</c:f>
              <c:strCache>
                <c:ptCount val="5"/>
                <c:pt idx="0">
                  <c:v>Per nulla</c:v>
                </c:pt>
                <c:pt idx="4">
                  <c:v>In modo molto significativo</c:v>
                </c:pt>
              </c:strCache>
            </c:strRef>
          </c:cat>
          <c:val>
            <c:numRef>
              <c:f>Invalsi!$C$42:$C$46</c:f>
              <c:numCache>
                <c:formatCode>0%</c:formatCode>
                <c:ptCount val="5"/>
                <c:pt idx="0">
                  <c:v>0.61111111111111116</c:v>
                </c:pt>
                <c:pt idx="1">
                  <c:v>0.27777777777777779</c:v>
                </c:pt>
                <c:pt idx="2">
                  <c:v>8.3333333333333329E-2</c:v>
                </c:pt>
                <c:pt idx="3">
                  <c:v>2.7777777777777776E-2</c:v>
                </c:pt>
                <c:pt idx="4">
                  <c:v>0</c:v>
                </c:pt>
              </c:numCache>
            </c:numRef>
          </c:val>
          <c:extLst xmlns:c16r2="http://schemas.microsoft.com/office/drawing/2015/06/chart">
            <c:ext xmlns:c16="http://schemas.microsoft.com/office/drawing/2014/chart" uri="{C3380CC4-5D6E-409C-BE32-E72D297353CC}">
              <c16:uniqueId val="{00000000-641B-9E4D-8C07-F1F2A3C39CBA}"/>
            </c:ext>
          </c:extLst>
        </c:ser>
        <c:dLbls>
          <c:showLegendKey val="0"/>
          <c:showVal val="0"/>
          <c:showCatName val="0"/>
          <c:showSerName val="0"/>
          <c:showPercent val="0"/>
          <c:showBubbleSize val="0"/>
        </c:dLbls>
        <c:gapWidth val="219"/>
        <c:overlap val="-27"/>
        <c:axId val="709045888"/>
        <c:axId val="709048064"/>
      </c:barChart>
      <c:catAx>
        <c:axId val="709045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it-IT"/>
          </a:p>
        </c:txPr>
        <c:crossAx val="709048064"/>
        <c:crosses val="autoZero"/>
        <c:auto val="1"/>
        <c:lblAlgn val="ctr"/>
        <c:lblOffset val="100"/>
        <c:noMultiLvlLbl val="0"/>
      </c:catAx>
      <c:valAx>
        <c:axId val="7090480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it-IT"/>
          </a:p>
        </c:txPr>
        <c:crossAx val="709045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Foglio1!$C$46</c:f>
              <c:strCache>
                <c:ptCount val="1"/>
                <c:pt idx="0">
                  <c:v>Rispetto a quello che ricorda di aver avvertito negli anni precedenti, quest'anno l'impatto delle prove INVALSI è stato complessivamente</c:v>
                </c:pt>
              </c:strCache>
            </c:strRef>
          </c:tx>
          <c:invertIfNegative val="0"/>
          <c:cat>
            <c:strRef>
              <c:f>Foglio1!$A$47:$A$51</c:f>
              <c:strCache>
                <c:ptCount val="5"/>
                <c:pt idx="0">
                  <c:v>Più pesante</c:v>
                </c:pt>
                <c:pt idx="4">
                  <c:v>Meno pesante</c:v>
                </c:pt>
              </c:strCache>
            </c:strRef>
          </c:cat>
          <c:val>
            <c:numRef>
              <c:f>Foglio1!$C$47:$C$51</c:f>
              <c:numCache>
                <c:formatCode>General</c:formatCode>
                <c:ptCount val="5"/>
                <c:pt idx="0">
                  <c:v>2</c:v>
                </c:pt>
                <c:pt idx="1">
                  <c:v>4</c:v>
                </c:pt>
                <c:pt idx="2">
                  <c:v>10</c:v>
                </c:pt>
                <c:pt idx="3">
                  <c:v>14</c:v>
                </c:pt>
                <c:pt idx="4">
                  <c:v>6</c:v>
                </c:pt>
              </c:numCache>
            </c:numRef>
          </c:val>
          <c:extLst xmlns:c16r2="http://schemas.microsoft.com/office/drawing/2015/06/chart">
            <c:ext xmlns:c16="http://schemas.microsoft.com/office/drawing/2014/chart" uri="{C3380CC4-5D6E-409C-BE32-E72D297353CC}">
              <c16:uniqueId val="{00000000-05AC-564E-AE06-50D91FCF0D9F}"/>
            </c:ext>
          </c:extLst>
        </c:ser>
        <c:dLbls>
          <c:showLegendKey val="0"/>
          <c:showVal val="0"/>
          <c:showCatName val="0"/>
          <c:showSerName val="0"/>
          <c:showPercent val="0"/>
          <c:showBubbleSize val="0"/>
        </c:dLbls>
        <c:gapWidth val="150"/>
        <c:axId val="1014162320"/>
        <c:axId val="1014159600"/>
      </c:barChart>
      <c:catAx>
        <c:axId val="1014162320"/>
        <c:scaling>
          <c:orientation val="minMax"/>
        </c:scaling>
        <c:delete val="0"/>
        <c:axPos val="b"/>
        <c:numFmt formatCode="General" sourceLinked="0"/>
        <c:majorTickMark val="out"/>
        <c:minorTickMark val="none"/>
        <c:tickLblPos val="nextTo"/>
        <c:crossAx val="1014159600"/>
        <c:crosses val="autoZero"/>
        <c:auto val="1"/>
        <c:lblAlgn val="ctr"/>
        <c:lblOffset val="100"/>
        <c:noMultiLvlLbl val="0"/>
      </c:catAx>
      <c:valAx>
        <c:axId val="1014159600"/>
        <c:scaling>
          <c:orientation val="minMax"/>
        </c:scaling>
        <c:delete val="0"/>
        <c:axPos val="l"/>
        <c:majorGridlines/>
        <c:numFmt formatCode="General" sourceLinked="1"/>
        <c:majorTickMark val="out"/>
        <c:minorTickMark val="none"/>
        <c:tickLblPos val="nextTo"/>
        <c:crossAx val="1014162320"/>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it-IT"/>
              <a:t>Incontri del dipartimento di Matematica di discussione e riflessione sulle prove</a:t>
            </a:r>
            <a:r>
              <a:rPr lang="it-IT" baseline="0"/>
              <a:t> INVALSI</a:t>
            </a:r>
            <a:endParaRPr lang="it-IT"/>
          </a:p>
        </c:rich>
      </c:tx>
      <c:overlay val="0"/>
    </c:title>
    <c:autoTitleDeleted val="0"/>
    <c:plotArea>
      <c:layout>
        <c:manualLayout>
          <c:layoutTarget val="inner"/>
          <c:xMode val="edge"/>
          <c:yMode val="edge"/>
          <c:x val="0.49543548858258374"/>
          <c:y val="0.45524463715907237"/>
          <c:w val="0.41620876856336048"/>
          <c:h val="0.47696773367079959"/>
        </c:manualLayout>
      </c:layout>
      <c:barChart>
        <c:barDir val="bar"/>
        <c:grouping val="percentStacked"/>
        <c:varyColors val="0"/>
        <c:ser>
          <c:idx val="0"/>
          <c:order val="0"/>
          <c:tx>
            <c:strRef>
              <c:f>Atteggiamenti!$B$53</c:f>
              <c:strCache>
                <c:ptCount val="1"/>
                <c:pt idx="0">
                  <c:v>Sì</c:v>
                </c:pt>
              </c:strCache>
            </c:strRef>
          </c:tx>
          <c:invertIfNegative val="0"/>
          <c:cat>
            <c:strRef>
              <c:f>Atteggiamenti!$C$52:$F$52</c:f>
              <c:strCache>
                <c:ptCount val="4"/>
                <c:pt idx="0">
                  <c:v>Vi sono stati incontri prima delle prove?</c:v>
                </c:pt>
                <c:pt idx="1">
                  <c:v>Vi sono stati incontri dopo le prove?</c:v>
                </c:pt>
                <c:pt idx="2">
                  <c:v>Gli incontri hanno riguardato le modalità di somministrazione?</c:v>
                </c:pt>
                <c:pt idx="3">
                  <c:v>Gli incontri hanno riguardato i contenuti?</c:v>
                </c:pt>
              </c:strCache>
            </c:strRef>
          </c:cat>
          <c:val>
            <c:numRef>
              <c:f>Atteggiamenti!$C$53:$F$53</c:f>
              <c:numCache>
                <c:formatCode>_-* #,##0\ _€_-;\-* #,##0\ _€_-;_-* "-"??\ _€_-;_-@_-</c:formatCode>
                <c:ptCount val="4"/>
                <c:pt idx="0">
                  <c:v>14</c:v>
                </c:pt>
                <c:pt idx="1">
                  <c:v>2</c:v>
                </c:pt>
                <c:pt idx="2">
                  <c:v>19</c:v>
                </c:pt>
                <c:pt idx="3">
                  <c:v>3</c:v>
                </c:pt>
              </c:numCache>
            </c:numRef>
          </c:val>
          <c:extLst xmlns:c16r2="http://schemas.microsoft.com/office/drawing/2015/06/chart">
            <c:ext xmlns:c16="http://schemas.microsoft.com/office/drawing/2014/chart" uri="{C3380CC4-5D6E-409C-BE32-E72D297353CC}">
              <c16:uniqueId val="{00000000-1AE6-BE4B-AA33-E8B191F2ED45}"/>
            </c:ext>
          </c:extLst>
        </c:ser>
        <c:ser>
          <c:idx val="1"/>
          <c:order val="1"/>
          <c:tx>
            <c:strRef>
              <c:f>Atteggiamenti!$B$54</c:f>
              <c:strCache>
                <c:ptCount val="1"/>
                <c:pt idx="0">
                  <c:v>No</c:v>
                </c:pt>
              </c:strCache>
            </c:strRef>
          </c:tx>
          <c:invertIfNegative val="0"/>
          <c:cat>
            <c:strRef>
              <c:f>Atteggiamenti!$C$52:$F$52</c:f>
              <c:strCache>
                <c:ptCount val="4"/>
                <c:pt idx="0">
                  <c:v>Vi sono stati incontri prima delle prove?</c:v>
                </c:pt>
                <c:pt idx="1">
                  <c:v>Vi sono stati incontri dopo le prove?</c:v>
                </c:pt>
                <c:pt idx="2">
                  <c:v>Gli incontri hanno riguardato le modalità di somministrazione?</c:v>
                </c:pt>
                <c:pt idx="3">
                  <c:v>Gli incontri hanno riguardato i contenuti?</c:v>
                </c:pt>
              </c:strCache>
            </c:strRef>
          </c:cat>
          <c:val>
            <c:numRef>
              <c:f>Atteggiamenti!$C$54:$F$54</c:f>
              <c:numCache>
                <c:formatCode>_-* #,##0\ _€_-;\-* #,##0\ _€_-;_-* "-"??\ _€_-;_-@_-</c:formatCode>
                <c:ptCount val="4"/>
                <c:pt idx="0">
                  <c:v>22</c:v>
                </c:pt>
                <c:pt idx="1">
                  <c:v>34</c:v>
                </c:pt>
                <c:pt idx="2">
                  <c:v>17</c:v>
                </c:pt>
                <c:pt idx="3">
                  <c:v>33</c:v>
                </c:pt>
              </c:numCache>
            </c:numRef>
          </c:val>
          <c:extLst xmlns:c16r2="http://schemas.microsoft.com/office/drawing/2015/06/chart">
            <c:ext xmlns:c16="http://schemas.microsoft.com/office/drawing/2014/chart" uri="{C3380CC4-5D6E-409C-BE32-E72D297353CC}">
              <c16:uniqueId val="{00000001-1AE6-BE4B-AA33-E8B191F2ED45}"/>
            </c:ext>
          </c:extLst>
        </c:ser>
        <c:dLbls>
          <c:showLegendKey val="0"/>
          <c:showVal val="0"/>
          <c:showCatName val="0"/>
          <c:showSerName val="0"/>
          <c:showPercent val="0"/>
          <c:showBubbleSize val="0"/>
        </c:dLbls>
        <c:gapWidth val="150"/>
        <c:overlap val="100"/>
        <c:axId val="1014166128"/>
        <c:axId val="1002175568"/>
      </c:barChart>
      <c:catAx>
        <c:axId val="1014166128"/>
        <c:scaling>
          <c:orientation val="maxMin"/>
        </c:scaling>
        <c:delete val="0"/>
        <c:axPos val="l"/>
        <c:numFmt formatCode="General" sourceLinked="0"/>
        <c:majorTickMark val="out"/>
        <c:minorTickMark val="none"/>
        <c:tickLblPos val="nextTo"/>
        <c:crossAx val="1002175568"/>
        <c:crosses val="autoZero"/>
        <c:auto val="1"/>
        <c:lblAlgn val="ctr"/>
        <c:lblOffset val="100"/>
        <c:noMultiLvlLbl val="0"/>
      </c:catAx>
      <c:valAx>
        <c:axId val="1002175568"/>
        <c:scaling>
          <c:orientation val="minMax"/>
        </c:scaling>
        <c:delete val="0"/>
        <c:axPos val="t"/>
        <c:majorGridlines/>
        <c:numFmt formatCode="0%" sourceLinked="1"/>
        <c:majorTickMark val="out"/>
        <c:minorTickMark val="none"/>
        <c:tickLblPos val="nextTo"/>
        <c:crossAx val="1014166128"/>
        <c:crosses val="autoZero"/>
        <c:crossBetween val="between"/>
      </c:valAx>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pivotSource>
    <c:name>[Esame di stato 3ª media (Risposte).xlsx]Ricadute!Tabella pivot2</c:name>
    <c:fmtId val="4"/>
  </c:pivotSource>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Ritiene che la prova 2018 abbia indotto cambiamenti</a:t>
            </a:r>
            <a:r>
              <a:rPr lang="en-US" baseline="0"/>
              <a:t> significativi nelle ricadute didattiche?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it-IT"/>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s>
    <c:plotArea>
      <c:layout/>
      <c:barChart>
        <c:barDir val="col"/>
        <c:grouping val="clustered"/>
        <c:varyColors val="0"/>
        <c:ser>
          <c:idx val="0"/>
          <c:order val="0"/>
          <c:tx>
            <c:strRef>
              <c:f>Ricadute!$B$40</c:f>
              <c:strCache>
                <c:ptCount val="1"/>
                <c:pt idx="0">
                  <c:v>Totale</c:v>
                </c:pt>
              </c:strCache>
            </c:strRef>
          </c:tx>
          <c:spPr>
            <a:solidFill>
              <a:schemeClr val="accent1"/>
            </a:solidFill>
            <a:ln>
              <a:noFill/>
            </a:ln>
            <a:effectLst/>
          </c:spPr>
          <c:invertIfNegative val="0"/>
          <c:cat>
            <c:strRef>
              <c:f>Ricadute!$A$41:$A$43</c:f>
              <c:strCache>
                <c:ptCount val="2"/>
                <c:pt idx="0">
                  <c:v>No</c:v>
                </c:pt>
                <c:pt idx="1">
                  <c:v>Sì</c:v>
                </c:pt>
              </c:strCache>
            </c:strRef>
          </c:cat>
          <c:val>
            <c:numRef>
              <c:f>Ricadute!$B$41:$B$43</c:f>
              <c:numCache>
                <c:formatCode>0%</c:formatCode>
                <c:ptCount val="2"/>
                <c:pt idx="0">
                  <c:v>0.63888888888888884</c:v>
                </c:pt>
                <c:pt idx="1">
                  <c:v>0.3611111111111111</c:v>
                </c:pt>
              </c:numCache>
            </c:numRef>
          </c:val>
          <c:extLst xmlns:c16r2="http://schemas.microsoft.com/office/drawing/2015/06/chart">
            <c:ext xmlns:c16="http://schemas.microsoft.com/office/drawing/2014/chart" uri="{C3380CC4-5D6E-409C-BE32-E72D297353CC}">
              <c16:uniqueId val="{00000000-E120-724B-B050-818F4D865E50}"/>
            </c:ext>
          </c:extLst>
        </c:ser>
        <c:dLbls>
          <c:showLegendKey val="0"/>
          <c:showVal val="0"/>
          <c:showCatName val="0"/>
          <c:showSerName val="0"/>
          <c:showPercent val="0"/>
          <c:showBubbleSize val="0"/>
        </c:dLbls>
        <c:gapWidth val="219"/>
        <c:overlap val="-27"/>
        <c:axId val="1002185360"/>
        <c:axId val="1002179376"/>
      </c:barChart>
      <c:catAx>
        <c:axId val="100218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it-IT"/>
          </a:p>
        </c:txPr>
        <c:crossAx val="1002179376"/>
        <c:crosses val="autoZero"/>
        <c:auto val="1"/>
        <c:lblAlgn val="ctr"/>
        <c:lblOffset val="100"/>
        <c:noMultiLvlLbl val="0"/>
      </c:catAx>
      <c:valAx>
        <c:axId val="10021793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it-IT"/>
          </a:p>
        </c:txPr>
        <c:crossAx val="10021853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it-IT"/>
        </a:p>
      </c:txPr>
    </c:title>
    <c:autoTitleDeleted val="0"/>
    <c:plotArea>
      <c:layout/>
      <c:barChart>
        <c:barDir val="col"/>
        <c:grouping val="clustered"/>
        <c:varyColors val="0"/>
        <c:ser>
          <c:idx val="0"/>
          <c:order val="0"/>
          <c:tx>
            <c:strRef>
              <c:f>Ricadute!$F$40</c:f>
              <c:strCache>
                <c:ptCount val="1"/>
                <c:pt idx="0">
                  <c:v>Rispetto alla sua didattica in classe, le prove INVALSI del passato hanno avuto ricadute</c:v>
                </c:pt>
              </c:strCache>
            </c:strRef>
          </c:tx>
          <c:spPr>
            <a:solidFill>
              <a:schemeClr val="accent1"/>
            </a:solidFill>
            <a:ln>
              <a:noFill/>
            </a:ln>
            <a:effectLst/>
          </c:spPr>
          <c:invertIfNegative val="0"/>
          <c:cat>
            <c:strRef>
              <c:f>Ricadute!$E$41:$E$45</c:f>
              <c:strCache>
                <c:ptCount val="5"/>
                <c:pt idx="0">
                  <c:v>Molto negative</c:v>
                </c:pt>
                <c:pt idx="4">
                  <c:v>Molto positive</c:v>
                </c:pt>
              </c:strCache>
            </c:strRef>
          </c:cat>
          <c:val>
            <c:numRef>
              <c:f>Ricadute!$F$41:$F$45</c:f>
              <c:numCache>
                <c:formatCode>General</c:formatCode>
                <c:ptCount val="5"/>
                <c:pt idx="0">
                  <c:v>0</c:v>
                </c:pt>
                <c:pt idx="1">
                  <c:v>1</c:v>
                </c:pt>
                <c:pt idx="2">
                  <c:v>18</c:v>
                </c:pt>
                <c:pt idx="3">
                  <c:v>10</c:v>
                </c:pt>
                <c:pt idx="4">
                  <c:v>7</c:v>
                </c:pt>
              </c:numCache>
            </c:numRef>
          </c:val>
          <c:extLst xmlns:c16r2="http://schemas.microsoft.com/office/drawing/2015/06/chart">
            <c:ext xmlns:c16="http://schemas.microsoft.com/office/drawing/2014/chart" uri="{C3380CC4-5D6E-409C-BE32-E72D297353CC}">
              <c16:uniqueId val="{00000000-045B-9F46-BDC3-59BECBB0E329}"/>
            </c:ext>
          </c:extLst>
        </c:ser>
        <c:dLbls>
          <c:showLegendKey val="0"/>
          <c:showVal val="0"/>
          <c:showCatName val="0"/>
          <c:showSerName val="0"/>
          <c:showPercent val="0"/>
          <c:showBubbleSize val="0"/>
        </c:dLbls>
        <c:gapWidth val="219"/>
        <c:overlap val="-27"/>
        <c:axId val="1002173936"/>
        <c:axId val="1002177200"/>
      </c:barChart>
      <c:catAx>
        <c:axId val="1002173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it-IT"/>
          </a:p>
        </c:txPr>
        <c:crossAx val="1002177200"/>
        <c:crosses val="autoZero"/>
        <c:auto val="1"/>
        <c:lblAlgn val="ctr"/>
        <c:lblOffset val="100"/>
        <c:noMultiLvlLbl val="0"/>
      </c:catAx>
      <c:valAx>
        <c:axId val="1002177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it-IT"/>
          </a:p>
        </c:txPr>
        <c:crossAx val="1002173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754239950350338E-2"/>
          <c:y val="0.24764874524635741"/>
          <c:w val="0.89479641150983225"/>
          <c:h val="0.60121142052880261"/>
        </c:manualLayout>
      </c:layout>
      <c:barChart>
        <c:barDir val="col"/>
        <c:grouping val="clustered"/>
        <c:varyColors val="0"/>
        <c:ser>
          <c:idx val="0"/>
          <c:order val="0"/>
          <c:tx>
            <c:strRef>
              <c:f>Ricadute!$H$40</c:f>
              <c:strCache>
                <c:ptCount val="1"/>
                <c:pt idx="0">
                  <c:v>Il valore della funzione pedagogica delle nuove prove INVALSI è</c:v>
                </c:pt>
              </c:strCache>
            </c:strRef>
          </c:tx>
          <c:spPr>
            <a:solidFill>
              <a:schemeClr val="accent1"/>
            </a:solidFill>
            <a:ln>
              <a:noFill/>
            </a:ln>
            <a:effectLst/>
          </c:spPr>
          <c:invertIfNegative val="0"/>
          <c:cat>
            <c:strRef>
              <c:f>Ricadute!$G$41:$G$45</c:f>
              <c:strCache>
                <c:ptCount val="5"/>
                <c:pt idx="0">
                  <c:v>Nullo</c:v>
                </c:pt>
                <c:pt idx="4">
                  <c:v>Molto rilevante</c:v>
                </c:pt>
              </c:strCache>
            </c:strRef>
          </c:cat>
          <c:val>
            <c:numRef>
              <c:f>Ricadute!$H$41:$H$45</c:f>
              <c:numCache>
                <c:formatCode>General</c:formatCode>
                <c:ptCount val="5"/>
                <c:pt idx="0">
                  <c:v>3</c:v>
                </c:pt>
                <c:pt idx="1">
                  <c:v>10</c:v>
                </c:pt>
                <c:pt idx="2">
                  <c:v>14</c:v>
                </c:pt>
                <c:pt idx="3">
                  <c:v>8</c:v>
                </c:pt>
                <c:pt idx="4">
                  <c:v>1</c:v>
                </c:pt>
              </c:numCache>
            </c:numRef>
          </c:val>
          <c:extLst xmlns:c16r2="http://schemas.microsoft.com/office/drawing/2015/06/chart">
            <c:ext xmlns:c16="http://schemas.microsoft.com/office/drawing/2014/chart" uri="{C3380CC4-5D6E-409C-BE32-E72D297353CC}">
              <c16:uniqueId val="{00000000-69F5-D448-B535-F2E6ED0A499A}"/>
            </c:ext>
          </c:extLst>
        </c:ser>
        <c:ser>
          <c:idx val="1"/>
          <c:order val="1"/>
          <c:tx>
            <c:strRef>
              <c:f>Ricadute!$I$40</c:f>
              <c:strCache>
                <c:ptCount val="1"/>
                <c:pt idx="0">
                  <c:v>Il valore della funzione pedagogica delle vecchie prove INVALSI era </c:v>
                </c:pt>
              </c:strCache>
            </c:strRef>
          </c:tx>
          <c:spPr>
            <a:solidFill>
              <a:schemeClr val="accent2"/>
            </a:solidFill>
            <a:ln>
              <a:noFill/>
            </a:ln>
            <a:effectLst/>
          </c:spPr>
          <c:invertIfNegative val="0"/>
          <c:cat>
            <c:strRef>
              <c:f>Ricadute!$G$41:$G$45</c:f>
              <c:strCache>
                <c:ptCount val="5"/>
                <c:pt idx="0">
                  <c:v>Nullo</c:v>
                </c:pt>
                <c:pt idx="4">
                  <c:v>Molto rilevante</c:v>
                </c:pt>
              </c:strCache>
            </c:strRef>
          </c:cat>
          <c:val>
            <c:numRef>
              <c:f>Ricadute!$I$41:$I$45</c:f>
              <c:numCache>
                <c:formatCode>General</c:formatCode>
                <c:ptCount val="5"/>
                <c:pt idx="0">
                  <c:v>2</c:v>
                </c:pt>
                <c:pt idx="1">
                  <c:v>8</c:v>
                </c:pt>
                <c:pt idx="2">
                  <c:v>6</c:v>
                </c:pt>
                <c:pt idx="3">
                  <c:v>17</c:v>
                </c:pt>
                <c:pt idx="4">
                  <c:v>3</c:v>
                </c:pt>
              </c:numCache>
            </c:numRef>
          </c:val>
          <c:extLst xmlns:c16r2="http://schemas.microsoft.com/office/drawing/2015/06/chart">
            <c:ext xmlns:c16="http://schemas.microsoft.com/office/drawing/2014/chart" uri="{C3380CC4-5D6E-409C-BE32-E72D297353CC}">
              <c16:uniqueId val="{00000001-69F5-D448-B535-F2E6ED0A499A}"/>
            </c:ext>
          </c:extLst>
        </c:ser>
        <c:dLbls>
          <c:showLegendKey val="0"/>
          <c:showVal val="0"/>
          <c:showCatName val="0"/>
          <c:showSerName val="0"/>
          <c:showPercent val="0"/>
          <c:showBubbleSize val="0"/>
        </c:dLbls>
        <c:gapWidth val="219"/>
        <c:overlap val="-27"/>
        <c:axId val="1002172304"/>
        <c:axId val="1002184272"/>
      </c:barChart>
      <c:catAx>
        <c:axId val="1002172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it-IT"/>
          </a:p>
        </c:txPr>
        <c:crossAx val="1002184272"/>
        <c:crosses val="autoZero"/>
        <c:auto val="1"/>
        <c:lblAlgn val="ctr"/>
        <c:lblOffset val="100"/>
        <c:noMultiLvlLbl val="0"/>
      </c:catAx>
      <c:valAx>
        <c:axId val="1002184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it-IT"/>
          </a:p>
        </c:txPr>
        <c:crossAx val="1002172304"/>
        <c:crosses val="autoZero"/>
        <c:crossBetween val="between"/>
      </c:valAx>
      <c:spPr>
        <a:noFill/>
        <a:ln>
          <a:noFill/>
        </a:ln>
        <a:effectLst/>
      </c:spPr>
    </c:plotArea>
    <c:legend>
      <c:legendPos val="b"/>
      <c:layout>
        <c:manualLayout>
          <c:xMode val="edge"/>
          <c:yMode val="edge"/>
          <c:x val="7.2116987001444283E-2"/>
          <c:y val="3.8268339440413503E-2"/>
          <c:w val="0.8496840868256017"/>
          <c:h val="0.1692556757712427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pivotSource>
    <c:name>[Esame di stato 3ª media (Risposte).xlsx]Ricadute!Tabella pivot5</c:name>
    <c:fmtId val="4"/>
  </c:pivotSource>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it-IT" sz="1400" noProof="0" dirty="0"/>
              <a:t>Se ritiene che le prove INVALSI del passato abbiano avuto ricadute positive, pensa che con le nuove norme alcune potrebbero andare perse, anche se solo parzialmente o nel lungo periodo?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it-IT"/>
        </a:p>
      </c:txPr>
    </c:title>
    <c:autoTitleDeleted val="0"/>
    <c:pivotFmts>
      <c:pivotFmt>
        <c:idx val="0"/>
        <c:spPr>
          <a:solidFill>
            <a:schemeClr val="accent1"/>
          </a:solidFill>
          <a:ln w="19050">
            <a:noFill/>
          </a:ln>
          <a:effectLst>
            <a:outerShdw blurRad="254000" sx="102000" sy="102000" algn="ctr" rotWithShape="0">
              <a:prstClr val="black">
                <a:alpha val="20000"/>
              </a:prstClr>
            </a:outerShdw>
          </a:effectLst>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it-IT"/>
            </a:p>
          </c:txPr>
          <c:dLblPos val="ctr"/>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1"/>
        <c:spPr>
          <a:solidFill>
            <a:schemeClr val="accent1"/>
          </a:solidFill>
          <a:ln w="19050">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it-IT"/>
            </a:p>
          </c:txPr>
          <c:dLblPos val="ctr"/>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2"/>
        <c:spPr>
          <a:solidFill>
            <a:schemeClr val="accent1"/>
          </a:solidFill>
          <a:ln w="19050">
            <a:noFill/>
          </a:ln>
          <a:effectLst>
            <a:outerShdw blurRad="254000" sx="102000" sy="102000" algn="ctr" rotWithShape="0">
              <a:prstClr val="black">
                <a:alpha val="20000"/>
              </a:prstClr>
            </a:outerShdw>
          </a:effectLst>
        </c:spPr>
      </c:pivotFmt>
      <c:pivotFmt>
        <c:idx val="3"/>
        <c:spPr>
          <a:solidFill>
            <a:schemeClr val="accent1"/>
          </a:solidFill>
          <a:ln w="19050">
            <a:noFill/>
          </a:ln>
          <a:effectLst>
            <a:outerShdw blurRad="254000" sx="102000" sy="102000" algn="ctr" rotWithShape="0">
              <a:prstClr val="black">
                <a:alpha val="20000"/>
              </a:prstClr>
            </a:outerShdw>
          </a:effectLst>
        </c:spPr>
      </c:pivotFmt>
      <c:pivotFmt>
        <c:idx val="4"/>
        <c:spPr>
          <a:solidFill>
            <a:schemeClr val="accent1"/>
          </a:solidFill>
          <a:ln w="19050">
            <a:noFill/>
          </a:ln>
          <a:effectLst>
            <a:outerShdw blurRad="254000" sx="102000" sy="102000" algn="ctr" rotWithShape="0">
              <a:prstClr val="black">
                <a:alpha val="20000"/>
              </a:prstClr>
            </a:outerShdw>
          </a:effectLst>
        </c:spPr>
      </c:pivotFmt>
      <c:pivotFmt>
        <c:idx val="5"/>
        <c:spPr>
          <a:solidFill>
            <a:schemeClr val="accent1"/>
          </a:solidFill>
          <a:ln w="19050">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it-IT"/>
            </a:p>
          </c:txPr>
          <c:dLblPos val="ctr"/>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6"/>
        <c:spPr>
          <a:solidFill>
            <a:schemeClr val="accent1"/>
          </a:solidFill>
          <a:ln w="19050">
            <a:noFill/>
          </a:ln>
          <a:effectLst>
            <a:outerShdw blurRad="254000" sx="102000" sy="102000" algn="ctr" rotWithShape="0">
              <a:prstClr val="black">
                <a:alpha val="20000"/>
              </a:prstClr>
            </a:outerShdw>
          </a:effectLst>
        </c:spPr>
      </c:pivotFmt>
      <c:pivotFmt>
        <c:idx val="7"/>
        <c:spPr>
          <a:solidFill>
            <a:schemeClr val="accent1"/>
          </a:solidFill>
          <a:ln w="19050">
            <a:noFill/>
          </a:ln>
          <a:effectLst>
            <a:outerShdw blurRad="254000" sx="102000" sy="102000" algn="ctr" rotWithShape="0">
              <a:prstClr val="black">
                <a:alpha val="20000"/>
              </a:prstClr>
            </a:outerShdw>
          </a:effectLst>
        </c:spPr>
      </c:pivotFmt>
      <c:pivotFmt>
        <c:idx val="8"/>
        <c:spPr>
          <a:solidFill>
            <a:schemeClr val="accent1"/>
          </a:solidFill>
          <a:ln w="19050">
            <a:noFill/>
          </a:ln>
          <a:effectLst>
            <a:outerShdw blurRad="254000" sx="102000" sy="102000" algn="ctr" rotWithShape="0">
              <a:prstClr val="black">
                <a:alpha val="20000"/>
              </a:prstClr>
            </a:outerShdw>
          </a:effectLst>
        </c:spPr>
      </c:pivotFmt>
    </c:pivotFmts>
    <c:plotArea>
      <c:layout/>
      <c:pieChart>
        <c:varyColors val="1"/>
        <c:ser>
          <c:idx val="0"/>
          <c:order val="0"/>
          <c:tx>
            <c:strRef>
              <c:f>Ricadute!$I$47</c:f>
              <c:strCache>
                <c:ptCount val="1"/>
                <c:pt idx="0">
                  <c:v>Totale</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5AC3-DE45-9AEC-C85E19494F03}"/>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5AC3-DE45-9AEC-C85E19494F03}"/>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5AC3-DE45-9AEC-C85E19494F0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it-IT"/>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Ricadute!$H$48:$H$50</c:f>
              <c:strCache>
                <c:ptCount val="3"/>
                <c:pt idx="0">
                  <c:v>No</c:v>
                </c:pt>
                <c:pt idx="1">
                  <c:v>Non so</c:v>
                </c:pt>
                <c:pt idx="2">
                  <c:v>Sì</c:v>
                </c:pt>
              </c:strCache>
            </c:strRef>
          </c:cat>
          <c:val>
            <c:numRef>
              <c:f>Ricadute!$I$48:$I$50</c:f>
              <c:numCache>
                <c:formatCode>0%</c:formatCode>
                <c:ptCount val="3"/>
                <c:pt idx="0">
                  <c:v>0.5</c:v>
                </c:pt>
                <c:pt idx="1">
                  <c:v>0.3611111111111111</c:v>
                </c:pt>
                <c:pt idx="2">
                  <c:v>0.1388888888888889</c:v>
                </c:pt>
              </c:numCache>
            </c:numRef>
          </c:val>
          <c:extLst xmlns:c16r2="http://schemas.microsoft.com/office/drawing/2015/06/chart">
            <c:ext xmlns:c16="http://schemas.microsoft.com/office/drawing/2014/chart" uri="{C3380CC4-5D6E-409C-BE32-E72D297353CC}">
              <c16:uniqueId val="{00000006-5AC3-DE45-9AEC-C85E19494F0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it-IT"/>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8.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pivotSource>
    <c:name>[Esame di stato 3ª media (Risposte).xlsx]Ricadute!Tabella pivot7</c:name>
    <c:fmtId val="4"/>
  </c:pivotSource>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it-IT" b="0" noProof="0" dirty="0"/>
              <a:t>Con riferimento ai quattro ambiti dell’esame di Stato, ve n’è uno in particolare che rischia di essere limitato o ridimensionato dal passaggio dalla compilazione cartacea a quella digitale?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it-IT"/>
        </a:p>
      </c:txPr>
    </c:title>
    <c:autoTitleDeleted val="0"/>
    <c:pivotFmts>
      <c:pivotFmt>
        <c:idx val="0"/>
        <c:spPr>
          <a:gradFill rotWithShape="1">
            <a:gsLst>
              <a:gs pos="0">
                <a:schemeClr val="accent1">
                  <a:tint val="100000"/>
                  <a:shade val="85000"/>
                  <a:satMod val="100000"/>
                  <a:lumMod val="100000"/>
                </a:schemeClr>
              </a:gs>
              <a:gs pos="100000">
                <a:schemeClr val="accent1">
                  <a:tint val="90000"/>
                  <a:shade val="100000"/>
                  <a:satMod val="150000"/>
                  <a:lumMod val="100000"/>
                </a:schemeClr>
              </a:gs>
            </a:gsLst>
            <a:path path="circle">
              <a:fillToRect l="100000" t="100000" r="100000" b="100000"/>
            </a:path>
          </a:gradFill>
          <a:ln>
            <a:noFill/>
          </a:ln>
          <a:effectLst/>
        </c:spPr>
        <c:marker>
          <c:symbol val="none"/>
        </c:marker>
      </c:pivotFmt>
      <c:pivotFmt>
        <c:idx val="1"/>
        <c:spPr>
          <a:gradFill rotWithShape="1">
            <a:gsLst>
              <a:gs pos="0">
                <a:schemeClr val="accent1">
                  <a:tint val="100000"/>
                  <a:shade val="85000"/>
                  <a:satMod val="100000"/>
                  <a:lumMod val="100000"/>
                </a:schemeClr>
              </a:gs>
              <a:gs pos="100000">
                <a:schemeClr val="accent1">
                  <a:tint val="90000"/>
                  <a:shade val="100000"/>
                  <a:satMod val="150000"/>
                  <a:lumMod val="100000"/>
                </a:schemeClr>
              </a:gs>
            </a:gsLst>
            <a:path path="circle">
              <a:fillToRect l="100000" t="100000" r="100000" b="100000"/>
            </a:path>
          </a:gradFill>
          <a:ln>
            <a:noFill/>
          </a:ln>
          <a:effectLst/>
        </c:spPr>
        <c:marker>
          <c:symbol val="none"/>
        </c:marker>
      </c:pivotFmt>
      <c:pivotFmt>
        <c:idx val="2"/>
        <c:spPr>
          <a:gradFill rotWithShape="1">
            <a:gsLst>
              <a:gs pos="0">
                <a:schemeClr val="accent1">
                  <a:tint val="100000"/>
                  <a:shade val="85000"/>
                  <a:satMod val="100000"/>
                  <a:lumMod val="100000"/>
                </a:schemeClr>
              </a:gs>
              <a:gs pos="100000">
                <a:schemeClr val="accent1">
                  <a:tint val="90000"/>
                  <a:shade val="100000"/>
                  <a:satMod val="150000"/>
                  <a:lumMod val="100000"/>
                </a:schemeClr>
              </a:gs>
            </a:gsLst>
            <a:path path="circle">
              <a:fillToRect l="100000" t="100000" r="100000" b="100000"/>
            </a:path>
          </a:gradFill>
          <a:ln>
            <a:noFill/>
          </a:ln>
          <a:effectLst/>
        </c:spPr>
      </c:pivotFmt>
      <c:pivotFmt>
        <c:idx val="3"/>
        <c:spPr>
          <a:gradFill rotWithShape="1">
            <a:gsLst>
              <a:gs pos="0">
                <a:schemeClr val="accent1">
                  <a:tint val="100000"/>
                  <a:shade val="85000"/>
                  <a:satMod val="100000"/>
                  <a:lumMod val="100000"/>
                </a:schemeClr>
              </a:gs>
              <a:gs pos="100000">
                <a:schemeClr val="accent1">
                  <a:tint val="90000"/>
                  <a:shade val="100000"/>
                  <a:satMod val="150000"/>
                  <a:lumMod val="100000"/>
                </a:schemeClr>
              </a:gs>
            </a:gsLst>
            <a:path path="circle">
              <a:fillToRect l="100000" t="100000" r="100000" b="100000"/>
            </a:path>
          </a:gradFill>
          <a:ln>
            <a:noFill/>
          </a:ln>
          <a:effectLst/>
        </c:spPr>
      </c:pivotFmt>
      <c:pivotFmt>
        <c:idx val="4"/>
        <c:spPr>
          <a:gradFill rotWithShape="1">
            <a:gsLst>
              <a:gs pos="0">
                <a:schemeClr val="accent1">
                  <a:tint val="100000"/>
                  <a:shade val="85000"/>
                  <a:satMod val="100000"/>
                  <a:lumMod val="100000"/>
                </a:schemeClr>
              </a:gs>
              <a:gs pos="100000">
                <a:schemeClr val="accent1">
                  <a:tint val="90000"/>
                  <a:shade val="100000"/>
                  <a:satMod val="150000"/>
                  <a:lumMod val="100000"/>
                </a:schemeClr>
              </a:gs>
            </a:gsLst>
            <a:path path="circle">
              <a:fillToRect l="100000" t="100000" r="100000" b="100000"/>
            </a:path>
          </a:gradFill>
          <a:ln>
            <a:noFill/>
          </a:ln>
          <a:effectLst/>
        </c:spPr>
      </c:pivotFmt>
      <c:pivotFmt>
        <c:idx val="5"/>
        <c:spPr>
          <a:gradFill rotWithShape="1">
            <a:gsLst>
              <a:gs pos="0">
                <a:schemeClr val="accent1">
                  <a:tint val="100000"/>
                  <a:shade val="85000"/>
                  <a:satMod val="100000"/>
                  <a:lumMod val="100000"/>
                </a:schemeClr>
              </a:gs>
              <a:gs pos="100000">
                <a:schemeClr val="accent1">
                  <a:tint val="90000"/>
                  <a:shade val="100000"/>
                  <a:satMod val="150000"/>
                  <a:lumMod val="100000"/>
                </a:schemeClr>
              </a:gs>
            </a:gsLst>
            <a:path path="circle">
              <a:fillToRect l="100000" t="100000" r="100000" b="100000"/>
            </a:path>
          </a:gradFill>
          <a:ln>
            <a:noFill/>
          </a:ln>
          <a:effectLst/>
        </c:spPr>
      </c:pivotFmt>
      <c:pivotFmt>
        <c:idx val="6"/>
        <c:spPr>
          <a:gradFill rotWithShape="1">
            <a:gsLst>
              <a:gs pos="0">
                <a:schemeClr val="accent1">
                  <a:tint val="100000"/>
                  <a:shade val="85000"/>
                  <a:satMod val="100000"/>
                  <a:lumMod val="100000"/>
                </a:schemeClr>
              </a:gs>
              <a:gs pos="100000">
                <a:schemeClr val="accent1">
                  <a:tint val="90000"/>
                  <a:shade val="100000"/>
                  <a:satMod val="150000"/>
                  <a:lumMod val="100000"/>
                </a:schemeClr>
              </a:gs>
            </a:gsLst>
            <a:path path="circle">
              <a:fillToRect l="100000" t="100000" r="100000" b="100000"/>
            </a:path>
          </a:gradFill>
          <a:ln>
            <a:noFill/>
          </a:ln>
          <a:effectLst/>
        </c:spPr>
      </c:pivotFmt>
      <c:pivotFmt>
        <c:idx val="7"/>
        <c:spPr>
          <a:gradFill rotWithShape="1">
            <a:gsLst>
              <a:gs pos="0">
                <a:schemeClr val="accent1">
                  <a:tint val="100000"/>
                  <a:shade val="85000"/>
                  <a:satMod val="100000"/>
                  <a:lumMod val="100000"/>
                </a:schemeClr>
              </a:gs>
              <a:gs pos="100000">
                <a:schemeClr val="accent1">
                  <a:tint val="90000"/>
                  <a:shade val="100000"/>
                  <a:satMod val="150000"/>
                  <a:lumMod val="100000"/>
                </a:schemeClr>
              </a:gs>
            </a:gsLst>
            <a:path path="circle">
              <a:fillToRect l="100000" t="100000" r="100000" b="100000"/>
            </a:path>
          </a:gradFill>
          <a:ln>
            <a:noFill/>
          </a:ln>
          <a:effectLst/>
        </c:spPr>
      </c:pivotFmt>
      <c:pivotFmt>
        <c:idx val="8"/>
        <c:spPr>
          <a:gradFill rotWithShape="1">
            <a:gsLst>
              <a:gs pos="0">
                <a:schemeClr val="accent1">
                  <a:tint val="100000"/>
                  <a:shade val="85000"/>
                  <a:satMod val="100000"/>
                  <a:lumMod val="100000"/>
                </a:schemeClr>
              </a:gs>
              <a:gs pos="100000">
                <a:schemeClr val="accent1">
                  <a:tint val="90000"/>
                  <a:shade val="100000"/>
                  <a:satMod val="150000"/>
                  <a:lumMod val="100000"/>
                </a:schemeClr>
              </a:gs>
            </a:gsLst>
            <a:path path="circle">
              <a:fillToRect l="100000" t="100000" r="100000" b="100000"/>
            </a:path>
          </a:gradFill>
          <a:ln>
            <a:noFill/>
          </a:ln>
          <a:effectLst/>
        </c:spPr>
        <c:marker>
          <c:symbol val="none"/>
        </c:marker>
      </c:pivotFmt>
      <c:pivotFmt>
        <c:idx val="9"/>
        <c:spPr>
          <a:gradFill rotWithShape="1">
            <a:gsLst>
              <a:gs pos="0">
                <a:schemeClr val="accent1">
                  <a:tint val="100000"/>
                  <a:shade val="85000"/>
                  <a:satMod val="100000"/>
                  <a:lumMod val="100000"/>
                </a:schemeClr>
              </a:gs>
              <a:gs pos="100000">
                <a:schemeClr val="accent1">
                  <a:tint val="90000"/>
                  <a:shade val="100000"/>
                  <a:satMod val="150000"/>
                  <a:lumMod val="100000"/>
                </a:schemeClr>
              </a:gs>
            </a:gsLst>
            <a:path path="circle">
              <a:fillToRect l="100000" t="100000" r="100000" b="100000"/>
            </a:path>
          </a:gradFill>
          <a:ln>
            <a:noFill/>
          </a:ln>
          <a:effectLst/>
        </c:spPr>
      </c:pivotFmt>
      <c:pivotFmt>
        <c:idx val="10"/>
        <c:spPr>
          <a:gradFill rotWithShape="1">
            <a:gsLst>
              <a:gs pos="0">
                <a:schemeClr val="accent1">
                  <a:tint val="100000"/>
                  <a:shade val="85000"/>
                  <a:satMod val="100000"/>
                  <a:lumMod val="100000"/>
                </a:schemeClr>
              </a:gs>
              <a:gs pos="100000">
                <a:schemeClr val="accent1">
                  <a:tint val="90000"/>
                  <a:shade val="100000"/>
                  <a:satMod val="150000"/>
                  <a:lumMod val="100000"/>
                </a:schemeClr>
              </a:gs>
            </a:gsLst>
            <a:path path="circle">
              <a:fillToRect l="100000" t="100000" r="100000" b="100000"/>
            </a:path>
          </a:gradFill>
          <a:ln>
            <a:noFill/>
          </a:ln>
          <a:effectLst/>
        </c:spPr>
      </c:pivotFmt>
      <c:pivotFmt>
        <c:idx val="11"/>
        <c:spPr>
          <a:gradFill rotWithShape="1">
            <a:gsLst>
              <a:gs pos="0">
                <a:schemeClr val="accent1">
                  <a:tint val="100000"/>
                  <a:shade val="85000"/>
                  <a:satMod val="100000"/>
                  <a:lumMod val="100000"/>
                </a:schemeClr>
              </a:gs>
              <a:gs pos="100000">
                <a:schemeClr val="accent1">
                  <a:tint val="90000"/>
                  <a:shade val="100000"/>
                  <a:satMod val="150000"/>
                  <a:lumMod val="100000"/>
                </a:schemeClr>
              </a:gs>
            </a:gsLst>
            <a:path path="circle">
              <a:fillToRect l="100000" t="100000" r="100000" b="100000"/>
            </a:path>
          </a:gradFill>
          <a:ln>
            <a:noFill/>
          </a:ln>
          <a:effectLst/>
        </c:spPr>
      </c:pivotFmt>
      <c:pivotFmt>
        <c:idx val="12"/>
        <c:spPr>
          <a:gradFill rotWithShape="1">
            <a:gsLst>
              <a:gs pos="0">
                <a:schemeClr val="accent1">
                  <a:tint val="100000"/>
                  <a:shade val="85000"/>
                  <a:satMod val="100000"/>
                  <a:lumMod val="100000"/>
                </a:schemeClr>
              </a:gs>
              <a:gs pos="100000">
                <a:schemeClr val="accent1">
                  <a:tint val="90000"/>
                  <a:shade val="100000"/>
                  <a:satMod val="150000"/>
                  <a:lumMod val="100000"/>
                </a:schemeClr>
              </a:gs>
            </a:gsLst>
            <a:path path="circle">
              <a:fillToRect l="100000" t="100000" r="100000" b="100000"/>
            </a:path>
          </a:gradFill>
          <a:ln>
            <a:noFill/>
          </a:ln>
          <a:effectLst/>
        </c:spPr>
      </c:pivotFmt>
      <c:pivotFmt>
        <c:idx val="13"/>
        <c:spPr>
          <a:gradFill rotWithShape="1">
            <a:gsLst>
              <a:gs pos="0">
                <a:schemeClr val="accent1">
                  <a:tint val="100000"/>
                  <a:shade val="85000"/>
                  <a:satMod val="100000"/>
                  <a:lumMod val="100000"/>
                </a:schemeClr>
              </a:gs>
              <a:gs pos="100000">
                <a:schemeClr val="accent1">
                  <a:tint val="90000"/>
                  <a:shade val="100000"/>
                  <a:satMod val="150000"/>
                  <a:lumMod val="100000"/>
                </a:schemeClr>
              </a:gs>
            </a:gsLst>
            <a:path path="circle">
              <a:fillToRect l="100000" t="100000" r="100000" b="100000"/>
            </a:path>
          </a:gradFill>
          <a:ln>
            <a:noFill/>
          </a:ln>
          <a:effectLst/>
        </c:spPr>
      </c:pivotFmt>
      <c:pivotFmt>
        <c:idx val="14"/>
        <c:spPr>
          <a:gradFill rotWithShape="1">
            <a:gsLst>
              <a:gs pos="0">
                <a:schemeClr val="accent1">
                  <a:tint val="100000"/>
                  <a:shade val="85000"/>
                  <a:satMod val="100000"/>
                  <a:lumMod val="100000"/>
                </a:schemeClr>
              </a:gs>
              <a:gs pos="100000">
                <a:schemeClr val="accent1">
                  <a:tint val="90000"/>
                  <a:shade val="100000"/>
                  <a:satMod val="150000"/>
                  <a:lumMod val="100000"/>
                </a:schemeClr>
              </a:gs>
            </a:gsLst>
            <a:path path="circle">
              <a:fillToRect l="100000" t="100000" r="100000" b="100000"/>
            </a:path>
          </a:gradFill>
          <a:ln>
            <a:noFill/>
          </a:ln>
          <a:effectLst/>
        </c:spPr>
      </c:pivotFmt>
    </c:pivotFmts>
    <c:plotArea>
      <c:layout>
        <c:manualLayout>
          <c:layoutTarget val="inner"/>
          <c:xMode val="edge"/>
          <c:yMode val="edge"/>
          <c:x val="0.21017164859734028"/>
          <c:y val="0.3565324595214483"/>
          <c:w val="0.38253882187259841"/>
          <c:h val="0.6380573362369516"/>
        </c:manualLayout>
      </c:layout>
      <c:pieChart>
        <c:varyColors val="1"/>
        <c:ser>
          <c:idx val="0"/>
          <c:order val="0"/>
          <c:tx>
            <c:strRef>
              <c:f>Ricadute!$B$65</c:f>
              <c:strCache>
                <c:ptCount val="1"/>
                <c:pt idx="0">
                  <c:v>Totale</c:v>
                </c:pt>
              </c:strCache>
            </c:strRef>
          </c:tx>
          <c:dPt>
            <c:idx val="0"/>
            <c:bubble3D val="0"/>
            <c:spPr>
              <a:gradFill rotWithShape="1">
                <a:gsLst>
                  <a:gs pos="0">
                    <a:schemeClr val="accent1">
                      <a:tint val="100000"/>
                      <a:shade val="85000"/>
                      <a:satMod val="100000"/>
                      <a:lumMod val="100000"/>
                    </a:schemeClr>
                  </a:gs>
                  <a:gs pos="100000">
                    <a:schemeClr val="accent1">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c:spPr>
            <c:extLst xmlns:c16r2="http://schemas.microsoft.com/office/drawing/2015/06/chart">
              <c:ext xmlns:c16="http://schemas.microsoft.com/office/drawing/2014/chart" uri="{C3380CC4-5D6E-409C-BE32-E72D297353CC}">
                <c16:uniqueId val="{00000001-1E44-9E4E-A7A9-727229D44BF8}"/>
              </c:ext>
            </c:extLst>
          </c:dPt>
          <c:dPt>
            <c:idx val="1"/>
            <c:bubble3D val="0"/>
            <c:spPr>
              <a:solidFill>
                <a:schemeClr val="accent2"/>
              </a:solidFill>
              <a:ln w="12700">
                <a:solidFill>
                  <a:schemeClr val="tx2"/>
                </a:solidFill>
              </a:ln>
              <a:effectLst>
                <a:outerShdw blurRad="50800" dist="12700" dir="5400000" algn="ctr" rotWithShape="0">
                  <a:srgbClr val="000000">
                    <a:alpha val="50000"/>
                  </a:srgbClr>
                </a:outerShdw>
              </a:effectLst>
            </c:spPr>
            <c:extLst xmlns:c16r2="http://schemas.microsoft.com/office/drawing/2015/06/chart">
              <c:ext xmlns:c16="http://schemas.microsoft.com/office/drawing/2014/chart" uri="{C3380CC4-5D6E-409C-BE32-E72D297353CC}">
                <c16:uniqueId val="{00000003-1E44-9E4E-A7A9-727229D44BF8}"/>
              </c:ext>
            </c:extLst>
          </c:dPt>
          <c:dPt>
            <c:idx val="2"/>
            <c:bubble3D val="0"/>
            <c:spPr>
              <a:gradFill rotWithShape="1">
                <a:gsLst>
                  <a:gs pos="0">
                    <a:schemeClr val="accent3">
                      <a:tint val="100000"/>
                      <a:shade val="85000"/>
                      <a:satMod val="100000"/>
                      <a:lumMod val="100000"/>
                    </a:schemeClr>
                  </a:gs>
                  <a:gs pos="100000">
                    <a:schemeClr val="accent3">
                      <a:tint val="90000"/>
                      <a:shade val="100000"/>
                      <a:satMod val="150000"/>
                      <a:lumMod val="100000"/>
                    </a:schemeClr>
                  </a:gs>
                </a:gsLst>
                <a:path path="circle">
                  <a:fillToRect l="100000" t="100000" r="100000" b="100000"/>
                </a:path>
              </a:gradFill>
              <a:ln w="12700">
                <a:solidFill>
                  <a:schemeClr val="tx2"/>
                </a:solidFill>
              </a:ln>
              <a:effectLst>
                <a:outerShdw blurRad="50800" dist="12700" dir="5400000" algn="ctr" rotWithShape="0">
                  <a:srgbClr val="000000">
                    <a:alpha val="50000"/>
                  </a:srgbClr>
                </a:outerShdw>
              </a:effectLst>
            </c:spPr>
            <c:extLst xmlns:c16r2="http://schemas.microsoft.com/office/drawing/2015/06/chart">
              <c:ext xmlns:c16="http://schemas.microsoft.com/office/drawing/2014/chart" uri="{C3380CC4-5D6E-409C-BE32-E72D297353CC}">
                <c16:uniqueId val="{00000005-1E44-9E4E-A7A9-727229D44BF8}"/>
              </c:ext>
            </c:extLst>
          </c:dPt>
          <c:dPt>
            <c:idx val="3"/>
            <c:bubble3D val="0"/>
            <c:spPr>
              <a:gradFill rotWithShape="1">
                <a:gsLst>
                  <a:gs pos="0">
                    <a:schemeClr val="accent4">
                      <a:tint val="100000"/>
                      <a:shade val="85000"/>
                      <a:satMod val="100000"/>
                      <a:lumMod val="100000"/>
                    </a:schemeClr>
                  </a:gs>
                  <a:gs pos="100000">
                    <a:schemeClr val="accent4">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c:spPr>
            <c:extLst xmlns:c16r2="http://schemas.microsoft.com/office/drawing/2015/06/chart">
              <c:ext xmlns:c16="http://schemas.microsoft.com/office/drawing/2014/chart" uri="{C3380CC4-5D6E-409C-BE32-E72D297353CC}">
                <c16:uniqueId val="{00000007-1E44-9E4E-A7A9-727229D44BF8}"/>
              </c:ext>
            </c:extLst>
          </c:dPt>
          <c:dPt>
            <c:idx val="4"/>
            <c:bubble3D val="0"/>
            <c:spPr>
              <a:gradFill rotWithShape="1">
                <a:gsLst>
                  <a:gs pos="0">
                    <a:schemeClr val="accent5">
                      <a:tint val="100000"/>
                      <a:shade val="85000"/>
                      <a:satMod val="100000"/>
                      <a:lumMod val="100000"/>
                    </a:schemeClr>
                  </a:gs>
                  <a:gs pos="100000">
                    <a:schemeClr val="accent5">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c:spPr>
            <c:extLst xmlns:c16r2="http://schemas.microsoft.com/office/drawing/2015/06/chart">
              <c:ext xmlns:c16="http://schemas.microsoft.com/office/drawing/2014/chart" uri="{C3380CC4-5D6E-409C-BE32-E72D297353CC}">
                <c16:uniqueId val="{00000009-1E44-9E4E-A7A9-727229D44BF8}"/>
              </c:ext>
            </c:extLst>
          </c:dPt>
          <c:dPt>
            <c:idx val="5"/>
            <c:bubble3D val="0"/>
            <c:spPr>
              <a:gradFill rotWithShape="1">
                <a:gsLst>
                  <a:gs pos="0">
                    <a:schemeClr val="accent6">
                      <a:tint val="100000"/>
                      <a:shade val="85000"/>
                      <a:satMod val="100000"/>
                      <a:lumMod val="100000"/>
                    </a:schemeClr>
                  </a:gs>
                  <a:gs pos="100000">
                    <a:schemeClr val="accent6">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c:spPr>
            <c:extLst xmlns:c16r2="http://schemas.microsoft.com/office/drawing/2015/06/chart">
              <c:ext xmlns:c16="http://schemas.microsoft.com/office/drawing/2014/chart" uri="{C3380CC4-5D6E-409C-BE32-E72D297353CC}">
                <c16:uniqueId val="{0000000B-1E44-9E4E-A7A9-727229D44BF8}"/>
              </c:ext>
            </c:extLst>
          </c:dPt>
          <c:dLbls>
            <c:dLbl>
              <c:idx val="0"/>
              <c:layout>
                <c:manualLayout>
                  <c:x val="-1.3772747156605425E-2"/>
                  <c:y val="9.0586176727909015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1E44-9E4E-A7A9-727229D44BF8}"/>
                </c:ext>
                <c:ext xmlns:c15="http://schemas.microsoft.com/office/drawing/2012/chart" uri="{CE6537A1-D6FC-4f65-9D91-7224C49458BB}"/>
              </c:extLst>
            </c:dLbl>
            <c:dLbl>
              <c:idx val="1"/>
              <c:layout>
                <c:manualLayout>
                  <c:x val="-9.3973315835520668E-2"/>
                  <c:y val="6.6976159230096241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1E44-9E4E-A7A9-727229D44BF8}"/>
                </c:ext>
                <c:ext xmlns:c15="http://schemas.microsoft.com/office/drawing/2012/chart" uri="{CE6537A1-D6FC-4f65-9D91-7224C49458BB}"/>
              </c:extLst>
            </c:dLbl>
            <c:dLbl>
              <c:idx val="2"/>
              <c:layout>
                <c:manualLayout>
                  <c:x val="-5.1392607174103239E-2"/>
                  <c:y val="-8.4463035870516359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1E44-9E4E-A7A9-727229D44BF8}"/>
                </c:ext>
                <c:ext xmlns:c15="http://schemas.microsoft.com/office/drawing/2012/chart" uri="{CE6537A1-D6FC-4f65-9D91-7224C49458BB}"/>
              </c:extLst>
            </c:dLbl>
            <c:dLbl>
              <c:idx val="3"/>
              <c:layout>
                <c:manualLayout>
                  <c:x val="-1.0936132983377078E-6"/>
                  <c:y val="-5.784813356663767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7-1E44-9E4E-A7A9-727229D44BF8}"/>
                </c:ext>
                <c:ext xmlns:c15="http://schemas.microsoft.com/office/drawing/2012/chart" uri="{CE6537A1-D6FC-4f65-9D91-7224C49458BB}"/>
              </c:extLst>
            </c:dLbl>
            <c:dLbl>
              <c:idx val="4"/>
              <c:layout>
                <c:manualLayout>
                  <c:x val="2.4866360454943132E-2"/>
                  <c:y val="-5.027121609798775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9-1E44-9E4E-A7A9-727229D44BF8}"/>
                </c:ext>
                <c:ext xmlns:c15="http://schemas.microsoft.com/office/drawing/2012/chart" uri="{CE6537A1-D6FC-4f65-9D91-7224C49458BB}"/>
              </c:extLst>
            </c:dLbl>
            <c:dLbl>
              <c:idx val="5"/>
              <c:layout>
                <c:manualLayout>
                  <c:x val="9.9060804899387581E-2"/>
                  <c:y val="9.286235053951505E-3"/>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B-1E44-9E4E-A7A9-727229D44BF8}"/>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it-IT"/>
              </a:p>
            </c:txPr>
            <c:dLblPos val="ct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Ricadute!$A$66:$A$71</c:f>
              <c:strCache>
                <c:ptCount val="6"/>
                <c:pt idx="0">
                  <c:v>Dati e previsioni</c:v>
                </c:pt>
                <c:pt idx="1">
                  <c:v>Nessun ambito in particolare</c:v>
                </c:pt>
                <c:pt idx="2">
                  <c:v>Non ho un'opinione</c:v>
                </c:pt>
                <c:pt idx="3">
                  <c:v>Numeri</c:v>
                </c:pt>
                <c:pt idx="4">
                  <c:v>Relazioni e funzioni</c:v>
                </c:pt>
                <c:pt idx="5">
                  <c:v>Spazi e figure</c:v>
                </c:pt>
              </c:strCache>
            </c:strRef>
          </c:cat>
          <c:val>
            <c:numRef>
              <c:f>Ricadute!$B$66:$B$71</c:f>
              <c:numCache>
                <c:formatCode>General</c:formatCode>
                <c:ptCount val="6"/>
                <c:pt idx="0">
                  <c:v>1</c:v>
                </c:pt>
                <c:pt idx="1">
                  <c:v>13</c:v>
                </c:pt>
                <c:pt idx="2">
                  <c:v>3</c:v>
                </c:pt>
                <c:pt idx="3">
                  <c:v>2</c:v>
                </c:pt>
                <c:pt idx="4">
                  <c:v>1</c:v>
                </c:pt>
                <c:pt idx="5">
                  <c:v>16</c:v>
                </c:pt>
              </c:numCache>
            </c:numRef>
          </c:val>
          <c:extLst xmlns:c16r2="http://schemas.microsoft.com/office/drawing/2015/06/chart">
            <c:ext xmlns:c16="http://schemas.microsoft.com/office/drawing/2014/chart" uri="{C3380CC4-5D6E-409C-BE32-E72D297353CC}">
              <c16:uniqueId val="{0000000C-1E44-9E4E-A7A9-727229D44BF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it-IT"/>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9.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it-IT" dirty="0"/>
              <a:t>Distribuzione</a:t>
            </a:r>
            <a:r>
              <a:rPr lang="it-IT" baseline="0" dirty="0"/>
              <a:t> aree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it-IT"/>
        </a:p>
      </c:txPr>
    </c:title>
    <c:autoTitleDeleted val="0"/>
    <c:plotArea>
      <c:layout/>
      <c:barChart>
        <c:barDir val="bar"/>
        <c:grouping val="clustered"/>
        <c:varyColors val="0"/>
        <c:ser>
          <c:idx val="0"/>
          <c:order val="0"/>
          <c:tx>
            <c:strRef>
              <c:f>Prova!$B$41</c:f>
              <c:strCache>
                <c:ptCount val="1"/>
                <c:pt idx="0">
                  <c:v>Nella prova scritta vi sono aree che hanno avuto maggior presenza delle altre?</c:v>
                </c:pt>
              </c:strCache>
            </c:strRef>
          </c:tx>
          <c:spPr>
            <a:solidFill>
              <a:schemeClr val="accent1"/>
            </a:solidFill>
            <a:ln>
              <a:noFill/>
            </a:ln>
            <a:effectLst/>
          </c:spPr>
          <c:invertIfNegative val="0"/>
          <c:cat>
            <c:strRef>
              <c:f>Prova!$A$42:$A$46</c:f>
              <c:strCache>
                <c:ptCount val="5"/>
                <c:pt idx="0">
                  <c:v>No</c:v>
                </c:pt>
                <c:pt idx="1">
                  <c:v>Sì, relazioni e funzioni</c:v>
                </c:pt>
                <c:pt idx="2">
                  <c:v>Sì, spazio e figure</c:v>
                </c:pt>
                <c:pt idx="3">
                  <c:v>Sì, numeri</c:v>
                </c:pt>
                <c:pt idx="4">
                  <c:v>Sì, dati e previsioni</c:v>
                </c:pt>
              </c:strCache>
            </c:strRef>
          </c:cat>
          <c:val>
            <c:numRef>
              <c:f>Prova!$B$42:$B$46</c:f>
              <c:numCache>
                <c:formatCode>General</c:formatCode>
                <c:ptCount val="5"/>
                <c:pt idx="0">
                  <c:v>24</c:v>
                </c:pt>
                <c:pt idx="1">
                  <c:v>3</c:v>
                </c:pt>
                <c:pt idx="2">
                  <c:v>8</c:v>
                </c:pt>
                <c:pt idx="3">
                  <c:v>1</c:v>
                </c:pt>
                <c:pt idx="4">
                  <c:v>0</c:v>
                </c:pt>
              </c:numCache>
            </c:numRef>
          </c:val>
          <c:extLst xmlns:c16r2="http://schemas.microsoft.com/office/drawing/2015/06/chart">
            <c:ext xmlns:c16="http://schemas.microsoft.com/office/drawing/2014/chart" uri="{C3380CC4-5D6E-409C-BE32-E72D297353CC}">
              <c16:uniqueId val="{00000000-F609-1E48-B1B5-09CAF5705EAB}"/>
            </c:ext>
          </c:extLst>
        </c:ser>
        <c:ser>
          <c:idx val="1"/>
          <c:order val="1"/>
          <c:tx>
            <c:strRef>
              <c:f>Prova!$C$41</c:f>
              <c:strCache>
                <c:ptCount val="1"/>
                <c:pt idx="0">
                  <c:v>Delle quattro aree, ve n'è una che a suo avviso è stata trascurata rispetto alle altre?</c:v>
                </c:pt>
              </c:strCache>
            </c:strRef>
          </c:tx>
          <c:spPr>
            <a:solidFill>
              <a:schemeClr val="accent2"/>
            </a:solidFill>
            <a:ln>
              <a:noFill/>
            </a:ln>
            <a:effectLst/>
          </c:spPr>
          <c:invertIfNegative val="0"/>
          <c:cat>
            <c:strRef>
              <c:f>Prova!$A$42:$A$46</c:f>
              <c:strCache>
                <c:ptCount val="5"/>
                <c:pt idx="0">
                  <c:v>No</c:v>
                </c:pt>
                <c:pt idx="1">
                  <c:v>Sì, relazioni e funzioni</c:v>
                </c:pt>
                <c:pt idx="2">
                  <c:v>Sì, spazio e figure</c:v>
                </c:pt>
                <c:pt idx="3">
                  <c:v>Sì, numeri</c:v>
                </c:pt>
                <c:pt idx="4">
                  <c:v>Sì, dati e previsioni</c:v>
                </c:pt>
              </c:strCache>
            </c:strRef>
          </c:cat>
          <c:val>
            <c:numRef>
              <c:f>Prova!$C$42:$C$46</c:f>
              <c:numCache>
                <c:formatCode>General</c:formatCode>
                <c:ptCount val="5"/>
                <c:pt idx="0">
                  <c:v>27</c:v>
                </c:pt>
                <c:pt idx="1">
                  <c:v>3</c:v>
                </c:pt>
                <c:pt idx="2">
                  <c:v>0</c:v>
                </c:pt>
                <c:pt idx="3">
                  <c:v>0</c:v>
                </c:pt>
                <c:pt idx="4">
                  <c:v>6</c:v>
                </c:pt>
              </c:numCache>
            </c:numRef>
          </c:val>
          <c:extLst xmlns:c16r2="http://schemas.microsoft.com/office/drawing/2015/06/chart">
            <c:ext xmlns:c16="http://schemas.microsoft.com/office/drawing/2014/chart" uri="{C3380CC4-5D6E-409C-BE32-E72D297353CC}">
              <c16:uniqueId val="{00000001-F609-1E48-B1B5-09CAF5705EAB}"/>
            </c:ext>
          </c:extLst>
        </c:ser>
        <c:dLbls>
          <c:showLegendKey val="0"/>
          <c:showVal val="0"/>
          <c:showCatName val="0"/>
          <c:showSerName val="0"/>
          <c:showPercent val="0"/>
          <c:showBubbleSize val="0"/>
        </c:dLbls>
        <c:gapWidth val="182"/>
        <c:axId val="1002171216"/>
        <c:axId val="1002181008"/>
      </c:barChart>
      <c:catAx>
        <c:axId val="10021712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it-IT"/>
          </a:p>
        </c:txPr>
        <c:crossAx val="1002181008"/>
        <c:crosses val="autoZero"/>
        <c:auto val="1"/>
        <c:lblAlgn val="ctr"/>
        <c:lblOffset val="100"/>
        <c:noMultiLvlLbl val="0"/>
      </c:catAx>
      <c:valAx>
        <c:axId val="10021810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it-IT"/>
          </a:p>
        </c:txPr>
        <c:crossAx val="1002171216"/>
        <c:crosses val="autoZero"/>
        <c:crossBetween val="between"/>
      </c:valAx>
      <c:spPr>
        <a:noFill/>
        <a:ln>
          <a:noFill/>
        </a:ln>
        <a:effectLst/>
      </c:spPr>
    </c:plotArea>
    <c:legend>
      <c:legendPos val="b"/>
      <c:layout>
        <c:manualLayout>
          <c:xMode val="edge"/>
          <c:yMode val="edge"/>
          <c:x val="4.2964368982190318E-2"/>
          <c:y val="0.70332142169846479"/>
          <c:w val="0.84019384967633548"/>
          <c:h val="0.2394414376166995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cs:fontRef>
    <cs:defRPr sz="100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cs:fontRef>
    <cs:defRPr sz="900"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cs:fontRef>
    <cs:defRPr sz="100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cs:fontRef>
    <cs:defRPr sz="900"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cs:fontRef>
    <cs:defRPr sz="100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cs:fontRef>
    <cs:defRPr sz="900"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cs:fontRef>
    <cs:defRPr sz="133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cs:fontRef>
    <cs:defRPr sz="1197"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cs:fontRef>
    <cs:defRPr sz="100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cs:fontRef>
    <cs:defRPr sz="900"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cs:fontRef>
    <cs:defRPr sz="100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cs:fontRef>
    <cs:defRPr sz="900"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cs:fontRef>
    <cs:defRPr sz="100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cs:fontRef>
    <cs:defRPr sz="900"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C7021C-2492-D64E-8EF5-B96789370143}"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it-IT"/>
        </a:p>
      </dgm:t>
    </dgm:pt>
    <dgm:pt modelId="{A64FF228-78D0-3B4A-A952-BE4257524F1C}">
      <dgm:prSet phldrT="[Testo]"/>
      <dgm:spPr/>
      <dgm:t>
        <a:bodyPr/>
        <a:lstStyle/>
        <a:p>
          <a:r>
            <a:rPr lang="it-IT" dirty="0"/>
            <a:t>INVALSI Vs. valutazione finale</a:t>
          </a:r>
        </a:p>
      </dgm:t>
    </dgm:pt>
    <dgm:pt modelId="{C5A78DFB-772F-AD4B-84BB-617731319089}" type="parTrans" cxnId="{B3D81668-8776-F14F-B593-FE4541F929A2}">
      <dgm:prSet/>
      <dgm:spPr/>
      <dgm:t>
        <a:bodyPr/>
        <a:lstStyle/>
        <a:p>
          <a:endParaRPr lang="it-IT"/>
        </a:p>
      </dgm:t>
    </dgm:pt>
    <dgm:pt modelId="{21468A91-B269-4141-A967-5F54DC82FC22}" type="sibTrans" cxnId="{B3D81668-8776-F14F-B593-FE4541F929A2}">
      <dgm:prSet/>
      <dgm:spPr/>
      <dgm:t>
        <a:bodyPr/>
        <a:lstStyle/>
        <a:p>
          <a:endParaRPr lang="it-IT"/>
        </a:p>
      </dgm:t>
    </dgm:pt>
    <dgm:pt modelId="{D7A3965E-9CF5-6943-B307-3336CB999C3F}">
      <dgm:prSet phldrT="[Testo]"/>
      <dgm:spPr/>
      <dgm:t>
        <a:bodyPr/>
        <a:lstStyle/>
        <a:p>
          <a:r>
            <a:rPr lang="it-IT" dirty="0"/>
            <a:t>Quale impatto aveva prima e quale impatto ha ora la prova INVALSI sulla valutazione finale dei docenti? c’è stato un mutamento indotto dalla modalità CBT, dallo spostamento temporale e dal fatto di non essere più componente dell’Esame di Stato? </a:t>
          </a:r>
        </a:p>
      </dgm:t>
    </dgm:pt>
    <dgm:pt modelId="{D43F2795-1E42-D443-8CF8-2F269F49812B}" type="parTrans" cxnId="{6C88CE10-14BE-7D44-AF1D-016D9D8076A2}">
      <dgm:prSet/>
      <dgm:spPr/>
      <dgm:t>
        <a:bodyPr/>
        <a:lstStyle/>
        <a:p>
          <a:endParaRPr lang="it-IT"/>
        </a:p>
      </dgm:t>
    </dgm:pt>
    <dgm:pt modelId="{50E6672B-F174-A843-8148-5E38D4C5BA83}" type="sibTrans" cxnId="{6C88CE10-14BE-7D44-AF1D-016D9D8076A2}">
      <dgm:prSet/>
      <dgm:spPr/>
      <dgm:t>
        <a:bodyPr/>
        <a:lstStyle/>
        <a:p>
          <a:endParaRPr lang="it-IT"/>
        </a:p>
      </dgm:t>
    </dgm:pt>
    <dgm:pt modelId="{C5559BE0-9059-5946-A16C-B4086C2AD3F6}">
      <dgm:prSet phldrT="[Testo]"/>
      <dgm:spPr/>
      <dgm:t>
        <a:bodyPr/>
        <a:lstStyle/>
        <a:p>
          <a:r>
            <a:rPr lang="it-IT" dirty="0"/>
            <a:t>Indicazioni nazionali Vs. valutazione</a:t>
          </a:r>
        </a:p>
      </dgm:t>
    </dgm:pt>
    <dgm:pt modelId="{64F3A82D-4145-5845-9B3D-90DEDE26ECE0}" type="parTrans" cxnId="{6FEC8C3E-438B-E94F-8F3A-7F03F9504F83}">
      <dgm:prSet/>
      <dgm:spPr/>
      <dgm:t>
        <a:bodyPr/>
        <a:lstStyle/>
        <a:p>
          <a:endParaRPr lang="it-IT"/>
        </a:p>
      </dgm:t>
    </dgm:pt>
    <dgm:pt modelId="{0CAD374D-C8EC-9D4D-9152-5E1CFF543AEE}" type="sibTrans" cxnId="{6FEC8C3E-438B-E94F-8F3A-7F03F9504F83}">
      <dgm:prSet/>
      <dgm:spPr/>
      <dgm:t>
        <a:bodyPr/>
        <a:lstStyle/>
        <a:p>
          <a:endParaRPr lang="it-IT"/>
        </a:p>
      </dgm:t>
    </dgm:pt>
    <dgm:pt modelId="{900BF3C7-E964-0847-A2BD-E60F2C1ADBBA}">
      <dgm:prSet phldrT="[Testo]"/>
      <dgm:spPr/>
      <dgm:t>
        <a:bodyPr/>
        <a:lstStyle/>
        <a:p>
          <a:r>
            <a:rPr lang="it-IT" b="0" i="0" u="none" dirty="0"/>
            <a:t>Cosa valutano i docenti in riferimento alle indicazioni nazionali? Quanto i docenti tengono conto nella preparazione della prova dei traguardi per lo sviluppo delle competenze?</a:t>
          </a:r>
          <a:endParaRPr lang="it-IT" dirty="0"/>
        </a:p>
      </dgm:t>
    </dgm:pt>
    <dgm:pt modelId="{A0A7D80A-15B5-164C-848D-EF4D29B249CD}" type="parTrans" cxnId="{9100F6EB-581D-7A47-B2E5-05EBF7400092}">
      <dgm:prSet/>
      <dgm:spPr/>
      <dgm:t>
        <a:bodyPr/>
        <a:lstStyle/>
        <a:p>
          <a:endParaRPr lang="it-IT"/>
        </a:p>
      </dgm:t>
    </dgm:pt>
    <dgm:pt modelId="{53D17B8F-A0B1-A140-B132-4C97634D174F}" type="sibTrans" cxnId="{9100F6EB-581D-7A47-B2E5-05EBF7400092}">
      <dgm:prSet/>
      <dgm:spPr/>
      <dgm:t>
        <a:bodyPr/>
        <a:lstStyle/>
        <a:p>
          <a:endParaRPr lang="it-IT"/>
        </a:p>
      </dgm:t>
    </dgm:pt>
    <dgm:pt modelId="{BFF8870E-AE7F-B741-975F-199BB5715CFB}">
      <dgm:prSet/>
      <dgm:spPr/>
      <dgm:t>
        <a:bodyPr/>
        <a:lstStyle/>
        <a:p>
          <a:r>
            <a:rPr lang="it-IT" dirty="0"/>
            <a:t>INVALSI Vs. convinzioni</a:t>
          </a:r>
        </a:p>
      </dgm:t>
    </dgm:pt>
    <dgm:pt modelId="{CE2DE242-2DFC-9E4F-B927-DFD91588D5A3}" type="parTrans" cxnId="{1C4F066F-F1E6-BB49-87D8-844D132BDB8A}">
      <dgm:prSet/>
      <dgm:spPr/>
      <dgm:t>
        <a:bodyPr/>
        <a:lstStyle/>
        <a:p>
          <a:endParaRPr lang="it-IT"/>
        </a:p>
      </dgm:t>
    </dgm:pt>
    <dgm:pt modelId="{B83C47C5-20A1-1241-A92E-1399F309447E}" type="sibTrans" cxnId="{1C4F066F-F1E6-BB49-87D8-844D132BDB8A}">
      <dgm:prSet/>
      <dgm:spPr/>
      <dgm:t>
        <a:bodyPr/>
        <a:lstStyle/>
        <a:p>
          <a:endParaRPr lang="it-IT"/>
        </a:p>
      </dgm:t>
    </dgm:pt>
    <dgm:pt modelId="{F4956F43-BC48-C04A-9CF7-0BD3AEE49E7E}">
      <dgm:prSet/>
      <dgm:spPr/>
      <dgm:t>
        <a:bodyPr/>
        <a:lstStyle/>
        <a:p>
          <a:r>
            <a:rPr lang="it-IT" b="0" i="0" u="none" dirty="0"/>
            <a:t>Quali convinzioni, nei confronti della prova INVALSI di per sé e nei confronti delle ricadute delle prove, emergono dalle scelte dei docenti? Quali rispetto all’efficacia delle prove somministrate nell’Esame di Stato?</a:t>
          </a:r>
          <a:endParaRPr lang="it-IT" dirty="0"/>
        </a:p>
      </dgm:t>
    </dgm:pt>
    <dgm:pt modelId="{9FE9B653-5993-F640-AFD4-9C1453067844}" type="parTrans" cxnId="{8FC4732A-8320-7045-8FA8-A6695F99FF0F}">
      <dgm:prSet/>
      <dgm:spPr/>
      <dgm:t>
        <a:bodyPr/>
        <a:lstStyle/>
        <a:p>
          <a:endParaRPr lang="it-IT"/>
        </a:p>
      </dgm:t>
    </dgm:pt>
    <dgm:pt modelId="{E887C3D2-0488-EB48-85A8-B7A9647EB278}" type="sibTrans" cxnId="{8FC4732A-8320-7045-8FA8-A6695F99FF0F}">
      <dgm:prSet/>
      <dgm:spPr/>
      <dgm:t>
        <a:bodyPr/>
        <a:lstStyle/>
        <a:p>
          <a:endParaRPr lang="it-IT"/>
        </a:p>
      </dgm:t>
    </dgm:pt>
    <dgm:pt modelId="{20B21F67-F202-0242-9603-CCABBBD7857E}">
      <dgm:prSet/>
      <dgm:spPr/>
      <dgm:t>
        <a:bodyPr/>
        <a:lstStyle/>
        <a:p>
          <a:r>
            <a:rPr lang="it-IT" dirty="0"/>
            <a:t>Ostacoli</a:t>
          </a:r>
        </a:p>
      </dgm:t>
    </dgm:pt>
    <dgm:pt modelId="{0A7E09C6-F938-214F-8D45-A3CD35C97F33}" type="parTrans" cxnId="{FF99AEDC-C4C2-184B-A132-8D84B9D1CD30}">
      <dgm:prSet/>
      <dgm:spPr/>
      <dgm:t>
        <a:bodyPr/>
        <a:lstStyle/>
        <a:p>
          <a:endParaRPr lang="it-IT"/>
        </a:p>
      </dgm:t>
    </dgm:pt>
    <dgm:pt modelId="{6D7B8EEF-4A31-6143-87CD-BEEFB4D701FF}" type="sibTrans" cxnId="{FF99AEDC-C4C2-184B-A132-8D84B9D1CD30}">
      <dgm:prSet/>
      <dgm:spPr/>
      <dgm:t>
        <a:bodyPr/>
        <a:lstStyle/>
        <a:p>
          <a:endParaRPr lang="it-IT"/>
        </a:p>
      </dgm:t>
    </dgm:pt>
    <dgm:pt modelId="{8D7606FB-127F-434E-8035-8C55A171A033}">
      <dgm:prSet/>
      <dgm:spPr/>
      <dgm:t>
        <a:bodyPr/>
        <a:lstStyle/>
        <a:p>
          <a:r>
            <a:rPr lang="it-IT" b="0" i="0" u="none"/>
            <a:t>Quali ostacoli riportano i docenti che vorrebbero modificare la struttura tradizionale della prova?</a:t>
          </a:r>
          <a:endParaRPr lang="it-IT" dirty="0"/>
        </a:p>
      </dgm:t>
    </dgm:pt>
    <dgm:pt modelId="{89D765AF-F115-404B-B69C-E25F73D7FF40}" type="parTrans" cxnId="{1177ADE3-D55A-CE46-9136-0DE8C8344365}">
      <dgm:prSet/>
      <dgm:spPr/>
      <dgm:t>
        <a:bodyPr/>
        <a:lstStyle/>
        <a:p>
          <a:endParaRPr lang="it-IT"/>
        </a:p>
      </dgm:t>
    </dgm:pt>
    <dgm:pt modelId="{CFEBCAD5-AF8F-BA49-A7FB-2AD43FBC63EB}" type="sibTrans" cxnId="{1177ADE3-D55A-CE46-9136-0DE8C8344365}">
      <dgm:prSet/>
      <dgm:spPr/>
      <dgm:t>
        <a:bodyPr/>
        <a:lstStyle/>
        <a:p>
          <a:endParaRPr lang="it-IT"/>
        </a:p>
      </dgm:t>
    </dgm:pt>
    <dgm:pt modelId="{1B2972FD-82D4-BF45-A89B-43F1A0D27FBE}" type="pres">
      <dgm:prSet presAssocID="{02C7021C-2492-D64E-8EF5-B96789370143}" presName="linear" presStyleCnt="0">
        <dgm:presLayoutVars>
          <dgm:animLvl val="lvl"/>
          <dgm:resizeHandles val="exact"/>
        </dgm:presLayoutVars>
      </dgm:prSet>
      <dgm:spPr/>
      <dgm:t>
        <a:bodyPr/>
        <a:lstStyle/>
        <a:p>
          <a:endParaRPr lang="it-IT"/>
        </a:p>
      </dgm:t>
    </dgm:pt>
    <dgm:pt modelId="{B926C5A9-FBBA-AB42-9D28-0D489BBED2E5}" type="pres">
      <dgm:prSet presAssocID="{A64FF228-78D0-3B4A-A952-BE4257524F1C}" presName="parentText" presStyleLbl="node1" presStyleIdx="0" presStyleCnt="4" custLinFactNeighborY="-5615">
        <dgm:presLayoutVars>
          <dgm:chMax val="0"/>
          <dgm:bulletEnabled val="1"/>
        </dgm:presLayoutVars>
      </dgm:prSet>
      <dgm:spPr/>
      <dgm:t>
        <a:bodyPr/>
        <a:lstStyle/>
        <a:p>
          <a:endParaRPr lang="it-IT"/>
        </a:p>
      </dgm:t>
    </dgm:pt>
    <dgm:pt modelId="{73073FD4-B9EC-F548-B1B7-031AD73A08BC}" type="pres">
      <dgm:prSet presAssocID="{A64FF228-78D0-3B4A-A952-BE4257524F1C}" presName="childText" presStyleLbl="revTx" presStyleIdx="0" presStyleCnt="4">
        <dgm:presLayoutVars>
          <dgm:bulletEnabled val="1"/>
        </dgm:presLayoutVars>
      </dgm:prSet>
      <dgm:spPr/>
      <dgm:t>
        <a:bodyPr/>
        <a:lstStyle/>
        <a:p>
          <a:endParaRPr lang="it-IT"/>
        </a:p>
      </dgm:t>
    </dgm:pt>
    <dgm:pt modelId="{595312F9-89C6-CF42-AC0A-6EE6DA454B8F}" type="pres">
      <dgm:prSet presAssocID="{C5559BE0-9059-5946-A16C-B4086C2AD3F6}" presName="parentText" presStyleLbl="node1" presStyleIdx="1" presStyleCnt="4">
        <dgm:presLayoutVars>
          <dgm:chMax val="0"/>
          <dgm:bulletEnabled val="1"/>
        </dgm:presLayoutVars>
      </dgm:prSet>
      <dgm:spPr/>
      <dgm:t>
        <a:bodyPr/>
        <a:lstStyle/>
        <a:p>
          <a:endParaRPr lang="it-IT"/>
        </a:p>
      </dgm:t>
    </dgm:pt>
    <dgm:pt modelId="{26A6B745-7AB0-9948-9B9D-B8CA2F0FE4C6}" type="pres">
      <dgm:prSet presAssocID="{C5559BE0-9059-5946-A16C-B4086C2AD3F6}" presName="childText" presStyleLbl="revTx" presStyleIdx="1" presStyleCnt="4">
        <dgm:presLayoutVars>
          <dgm:bulletEnabled val="1"/>
        </dgm:presLayoutVars>
      </dgm:prSet>
      <dgm:spPr/>
      <dgm:t>
        <a:bodyPr/>
        <a:lstStyle/>
        <a:p>
          <a:endParaRPr lang="it-IT"/>
        </a:p>
      </dgm:t>
    </dgm:pt>
    <dgm:pt modelId="{B5008631-4F53-B046-93E6-583102617DFD}" type="pres">
      <dgm:prSet presAssocID="{BFF8870E-AE7F-B741-975F-199BB5715CFB}" presName="parentText" presStyleLbl="node1" presStyleIdx="2" presStyleCnt="4">
        <dgm:presLayoutVars>
          <dgm:chMax val="0"/>
          <dgm:bulletEnabled val="1"/>
        </dgm:presLayoutVars>
      </dgm:prSet>
      <dgm:spPr/>
      <dgm:t>
        <a:bodyPr/>
        <a:lstStyle/>
        <a:p>
          <a:endParaRPr lang="it-IT"/>
        </a:p>
      </dgm:t>
    </dgm:pt>
    <dgm:pt modelId="{A4BC716A-4B1E-BB48-9422-6DD1BE7E0973}" type="pres">
      <dgm:prSet presAssocID="{BFF8870E-AE7F-B741-975F-199BB5715CFB}" presName="childText" presStyleLbl="revTx" presStyleIdx="2" presStyleCnt="4">
        <dgm:presLayoutVars>
          <dgm:bulletEnabled val="1"/>
        </dgm:presLayoutVars>
      </dgm:prSet>
      <dgm:spPr/>
      <dgm:t>
        <a:bodyPr/>
        <a:lstStyle/>
        <a:p>
          <a:endParaRPr lang="it-IT"/>
        </a:p>
      </dgm:t>
    </dgm:pt>
    <dgm:pt modelId="{1A7BAA96-F50A-7541-81E9-2015245567C8}" type="pres">
      <dgm:prSet presAssocID="{20B21F67-F202-0242-9603-CCABBBD7857E}" presName="parentText" presStyleLbl="node1" presStyleIdx="3" presStyleCnt="4">
        <dgm:presLayoutVars>
          <dgm:chMax val="0"/>
          <dgm:bulletEnabled val="1"/>
        </dgm:presLayoutVars>
      </dgm:prSet>
      <dgm:spPr/>
      <dgm:t>
        <a:bodyPr/>
        <a:lstStyle/>
        <a:p>
          <a:endParaRPr lang="it-IT"/>
        </a:p>
      </dgm:t>
    </dgm:pt>
    <dgm:pt modelId="{07F3F20D-E364-1F46-93FF-B82774CF40AC}" type="pres">
      <dgm:prSet presAssocID="{20B21F67-F202-0242-9603-CCABBBD7857E}" presName="childText" presStyleLbl="revTx" presStyleIdx="3" presStyleCnt="4">
        <dgm:presLayoutVars>
          <dgm:bulletEnabled val="1"/>
        </dgm:presLayoutVars>
      </dgm:prSet>
      <dgm:spPr/>
      <dgm:t>
        <a:bodyPr/>
        <a:lstStyle/>
        <a:p>
          <a:endParaRPr lang="it-IT"/>
        </a:p>
      </dgm:t>
    </dgm:pt>
  </dgm:ptLst>
  <dgm:cxnLst>
    <dgm:cxn modelId="{9F943A42-1E98-8947-89F7-9B63DB4FB32E}" type="presOf" srcId="{A64FF228-78D0-3B4A-A952-BE4257524F1C}" destId="{B926C5A9-FBBA-AB42-9D28-0D489BBED2E5}" srcOrd="0" destOrd="0" presId="urn:microsoft.com/office/officeart/2005/8/layout/vList2"/>
    <dgm:cxn modelId="{A7444602-65B6-A94E-BA4D-731418943FC2}" type="presOf" srcId="{D7A3965E-9CF5-6943-B307-3336CB999C3F}" destId="{73073FD4-B9EC-F548-B1B7-031AD73A08BC}" srcOrd="0" destOrd="0" presId="urn:microsoft.com/office/officeart/2005/8/layout/vList2"/>
    <dgm:cxn modelId="{9100F6EB-581D-7A47-B2E5-05EBF7400092}" srcId="{C5559BE0-9059-5946-A16C-B4086C2AD3F6}" destId="{900BF3C7-E964-0847-A2BD-E60F2C1ADBBA}" srcOrd="0" destOrd="0" parTransId="{A0A7D80A-15B5-164C-848D-EF4D29B249CD}" sibTransId="{53D17B8F-A0B1-A140-B132-4C97634D174F}"/>
    <dgm:cxn modelId="{058F811E-FD75-E44F-9582-1D764B927D74}" type="presOf" srcId="{20B21F67-F202-0242-9603-CCABBBD7857E}" destId="{1A7BAA96-F50A-7541-81E9-2015245567C8}" srcOrd="0" destOrd="0" presId="urn:microsoft.com/office/officeart/2005/8/layout/vList2"/>
    <dgm:cxn modelId="{2E0F456B-180E-D84A-B3C8-E5244DBC69E9}" type="presOf" srcId="{BFF8870E-AE7F-B741-975F-199BB5715CFB}" destId="{B5008631-4F53-B046-93E6-583102617DFD}" srcOrd="0" destOrd="0" presId="urn:microsoft.com/office/officeart/2005/8/layout/vList2"/>
    <dgm:cxn modelId="{1177ADE3-D55A-CE46-9136-0DE8C8344365}" srcId="{20B21F67-F202-0242-9603-CCABBBD7857E}" destId="{8D7606FB-127F-434E-8035-8C55A171A033}" srcOrd="0" destOrd="0" parTransId="{89D765AF-F115-404B-B69C-E25F73D7FF40}" sibTransId="{CFEBCAD5-AF8F-BA49-A7FB-2AD43FBC63EB}"/>
    <dgm:cxn modelId="{B3D81668-8776-F14F-B593-FE4541F929A2}" srcId="{02C7021C-2492-D64E-8EF5-B96789370143}" destId="{A64FF228-78D0-3B4A-A952-BE4257524F1C}" srcOrd="0" destOrd="0" parTransId="{C5A78DFB-772F-AD4B-84BB-617731319089}" sibTransId="{21468A91-B269-4141-A967-5F54DC82FC22}"/>
    <dgm:cxn modelId="{6FEC8C3E-438B-E94F-8F3A-7F03F9504F83}" srcId="{02C7021C-2492-D64E-8EF5-B96789370143}" destId="{C5559BE0-9059-5946-A16C-B4086C2AD3F6}" srcOrd="1" destOrd="0" parTransId="{64F3A82D-4145-5845-9B3D-90DEDE26ECE0}" sibTransId="{0CAD374D-C8EC-9D4D-9152-5E1CFF543AEE}"/>
    <dgm:cxn modelId="{8FC4732A-8320-7045-8FA8-A6695F99FF0F}" srcId="{BFF8870E-AE7F-B741-975F-199BB5715CFB}" destId="{F4956F43-BC48-C04A-9CF7-0BD3AEE49E7E}" srcOrd="0" destOrd="0" parTransId="{9FE9B653-5993-F640-AFD4-9C1453067844}" sibTransId="{E887C3D2-0488-EB48-85A8-B7A9647EB278}"/>
    <dgm:cxn modelId="{1DFAB57B-79F1-1748-9B5D-1B7AD600FEDE}" type="presOf" srcId="{8D7606FB-127F-434E-8035-8C55A171A033}" destId="{07F3F20D-E364-1F46-93FF-B82774CF40AC}" srcOrd="0" destOrd="0" presId="urn:microsoft.com/office/officeart/2005/8/layout/vList2"/>
    <dgm:cxn modelId="{6C88CE10-14BE-7D44-AF1D-016D9D8076A2}" srcId="{A64FF228-78D0-3B4A-A952-BE4257524F1C}" destId="{D7A3965E-9CF5-6943-B307-3336CB999C3F}" srcOrd="0" destOrd="0" parTransId="{D43F2795-1E42-D443-8CF8-2F269F49812B}" sibTransId="{50E6672B-F174-A843-8148-5E38D4C5BA83}"/>
    <dgm:cxn modelId="{1C4F066F-F1E6-BB49-87D8-844D132BDB8A}" srcId="{02C7021C-2492-D64E-8EF5-B96789370143}" destId="{BFF8870E-AE7F-B741-975F-199BB5715CFB}" srcOrd="2" destOrd="0" parTransId="{CE2DE242-2DFC-9E4F-B927-DFD91588D5A3}" sibTransId="{B83C47C5-20A1-1241-A92E-1399F309447E}"/>
    <dgm:cxn modelId="{545C742B-D100-3F48-A6A8-AC472C5A8812}" type="presOf" srcId="{900BF3C7-E964-0847-A2BD-E60F2C1ADBBA}" destId="{26A6B745-7AB0-9948-9B9D-B8CA2F0FE4C6}" srcOrd="0" destOrd="0" presId="urn:microsoft.com/office/officeart/2005/8/layout/vList2"/>
    <dgm:cxn modelId="{A1E53E04-4132-0E4D-9650-72010DD9DBC1}" type="presOf" srcId="{C5559BE0-9059-5946-A16C-B4086C2AD3F6}" destId="{595312F9-89C6-CF42-AC0A-6EE6DA454B8F}" srcOrd="0" destOrd="0" presId="urn:microsoft.com/office/officeart/2005/8/layout/vList2"/>
    <dgm:cxn modelId="{B4B550A9-5DDA-D24E-9324-5D6B609D2C28}" type="presOf" srcId="{F4956F43-BC48-C04A-9CF7-0BD3AEE49E7E}" destId="{A4BC716A-4B1E-BB48-9422-6DD1BE7E0973}" srcOrd="0" destOrd="0" presId="urn:microsoft.com/office/officeart/2005/8/layout/vList2"/>
    <dgm:cxn modelId="{5375B54D-C9E3-974A-B8B9-2598EA5DD094}" type="presOf" srcId="{02C7021C-2492-D64E-8EF5-B96789370143}" destId="{1B2972FD-82D4-BF45-A89B-43F1A0D27FBE}" srcOrd="0" destOrd="0" presId="urn:microsoft.com/office/officeart/2005/8/layout/vList2"/>
    <dgm:cxn modelId="{FF99AEDC-C4C2-184B-A132-8D84B9D1CD30}" srcId="{02C7021C-2492-D64E-8EF5-B96789370143}" destId="{20B21F67-F202-0242-9603-CCABBBD7857E}" srcOrd="3" destOrd="0" parTransId="{0A7E09C6-F938-214F-8D45-A3CD35C97F33}" sibTransId="{6D7B8EEF-4A31-6143-87CD-BEEFB4D701FF}"/>
    <dgm:cxn modelId="{52992BDD-032A-DA4D-8CE1-3DD7ABA2170B}" type="presParOf" srcId="{1B2972FD-82D4-BF45-A89B-43F1A0D27FBE}" destId="{B926C5A9-FBBA-AB42-9D28-0D489BBED2E5}" srcOrd="0" destOrd="0" presId="urn:microsoft.com/office/officeart/2005/8/layout/vList2"/>
    <dgm:cxn modelId="{C9E60A7A-738B-384D-8FCE-33E32BE949B8}" type="presParOf" srcId="{1B2972FD-82D4-BF45-A89B-43F1A0D27FBE}" destId="{73073FD4-B9EC-F548-B1B7-031AD73A08BC}" srcOrd="1" destOrd="0" presId="urn:microsoft.com/office/officeart/2005/8/layout/vList2"/>
    <dgm:cxn modelId="{4CF20B07-B156-D24B-8638-54BB70D75185}" type="presParOf" srcId="{1B2972FD-82D4-BF45-A89B-43F1A0D27FBE}" destId="{595312F9-89C6-CF42-AC0A-6EE6DA454B8F}" srcOrd="2" destOrd="0" presId="urn:microsoft.com/office/officeart/2005/8/layout/vList2"/>
    <dgm:cxn modelId="{9856E718-5BC0-C345-9239-6DD999928A52}" type="presParOf" srcId="{1B2972FD-82D4-BF45-A89B-43F1A0D27FBE}" destId="{26A6B745-7AB0-9948-9B9D-B8CA2F0FE4C6}" srcOrd="3" destOrd="0" presId="urn:microsoft.com/office/officeart/2005/8/layout/vList2"/>
    <dgm:cxn modelId="{3CFBEC9C-DE22-7D41-A63E-05BE31E74910}" type="presParOf" srcId="{1B2972FD-82D4-BF45-A89B-43F1A0D27FBE}" destId="{B5008631-4F53-B046-93E6-583102617DFD}" srcOrd="4" destOrd="0" presId="urn:microsoft.com/office/officeart/2005/8/layout/vList2"/>
    <dgm:cxn modelId="{E845886E-A111-E547-8A45-121C9C3C79B1}" type="presParOf" srcId="{1B2972FD-82D4-BF45-A89B-43F1A0D27FBE}" destId="{A4BC716A-4B1E-BB48-9422-6DD1BE7E0973}" srcOrd="5" destOrd="0" presId="urn:microsoft.com/office/officeart/2005/8/layout/vList2"/>
    <dgm:cxn modelId="{A33CDE39-AE45-8047-BC42-C0E2D918FC36}" type="presParOf" srcId="{1B2972FD-82D4-BF45-A89B-43F1A0D27FBE}" destId="{1A7BAA96-F50A-7541-81E9-2015245567C8}" srcOrd="6" destOrd="0" presId="urn:microsoft.com/office/officeart/2005/8/layout/vList2"/>
    <dgm:cxn modelId="{DE3CC555-0FCC-324C-A49B-60BEA83D6E14}" type="presParOf" srcId="{1B2972FD-82D4-BF45-A89B-43F1A0D27FBE}" destId="{07F3F20D-E364-1F46-93FF-B82774CF40AC}"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1F6AFD-1BE0-AC4D-803C-4D0C4A9BC42E}"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it-IT"/>
        </a:p>
      </dgm:t>
    </dgm:pt>
    <dgm:pt modelId="{3D3D692F-D21B-9346-B4EB-61A47B1C7470}">
      <dgm:prSet phldrT="[Testo]"/>
      <dgm:spPr>
        <a:gradFill rotWithShape="0">
          <a:gsLst>
            <a:gs pos="0">
              <a:schemeClr val="accent2">
                <a:lumMod val="75000"/>
              </a:schemeClr>
            </a:gs>
            <a:gs pos="77000">
              <a:schemeClr val="accent2">
                <a:lumMod val="40000"/>
                <a:lumOff val="60000"/>
              </a:schemeClr>
            </a:gs>
            <a:gs pos="100000">
              <a:schemeClr val="accent2">
                <a:lumMod val="20000"/>
                <a:lumOff val="80000"/>
              </a:schemeClr>
            </a:gs>
          </a:gsLst>
        </a:gradFill>
      </dgm:spPr>
      <dgm:t>
        <a:bodyPr/>
        <a:lstStyle/>
        <a:p>
          <a:r>
            <a:rPr lang="it-IT" dirty="0"/>
            <a:t>Docente</a:t>
          </a:r>
        </a:p>
      </dgm:t>
    </dgm:pt>
    <dgm:pt modelId="{2349B9BB-72E7-6A4A-9C8B-C2518514BBD5}" type="parTrans" cxnId="{5489CCFD-6E59-DB40-B2ED-41BD863339AB}">
      <dgm:prSet/>
      <dgm:spPr/>
      <dgm:t>
        <a:bodyPr/>
        <a:lstStyle/>
        <a:p>
          <a:endParaRPr lang="it-IT"/>
        </a:p>
      </dgm:t>
    </dgm:pt>
    <dgm:pt modelId="{162BFF21-4107-4448-B792-28BE8A5373EF}" type="sibTrans" cxnId="{5489CCFD-6E59-DB40-B2ED-41BD863339AB}">
      <dgm:prSet/>
      <dgm:spPr/>
      <dgm:t>
        <a:bodyPr/>
        <a:lstStyle/>
        <a:p>
          <a:endParaRPr lang="it-IT"/>
        </a:p>
      </dgm:t>
    </dgm:pt>
    <dgm:pt modelId="{668D1F90-1E9D-F341-8582-09C907C9F5AB}">
      <dgm:prSet phldrT="[Testo]"/>
      <dgm:spPr/>
      <dgm:t>
        <a:bodyPr/>
        <a:lstStyle/>
        <a:p>
          <a:r>
            <a:rPr lang="it-IT" dirty="0"/>
            <a:t>Cos’è la matematica?</a:t>
          </a:r>
        </a:p>
      </dgm:t>
    </dgm:pt>
    <dgm:pt modelId="{DBDD2EFF-9DE5-DA43-898D-E4D7DAA2D9ED}" type="parTrans" cxnId="{279B73DB-0C51-0441-A313-55F23CF0F7AF}">
      <dgm:prSet/>
      <dgm:spPr/>
      <dgm:t>
        <a:bodyPr/>
        <a:lstStyle/>
        <a:p>
          <a:endParaRPr lang="it-IT"/>
        </a:p>
      </dgm:t>
    </dgm:pt>
    <dgm:pt modelId="{58C24970-1C81-BE47-86E5-E6C907322C9B}" type="sibTrans" cxnId="{279B73DB-0C51-0441-A313-55F23CF0F7AF}">
      <dgm:prSet/>
      <dgm:spPr/>
      <dgm:t>
        <a:bodyPr/>
        <a:lstStyle/>
        <a:p>
          <a:endParaRPr lang="it-IT"/>
        </a:p>
      </dgm:t>
    </dgm:pt>
    <dgm:pt modelId="{F0DC92C9-59BE-0940-82D2-17AA8FA3E927}">
      <dgm:prSet phldrT="[Testo]"/>
      <dgm:spPr/>
      <dgm:t>
        <a:bodyPr/>
        <a:lstStyle/>
        <a:p>
          <a:r>
            <a:rPr lang="it-IT" dirty="0"/>
            <a:t>Convinzioni inespresse</a:t>
          </a:r>
        </a:p>
      </dgm:t>
    </dgm:pt>
    <dgm:pt modelId="{6BB7079D-6F4F-6544-8786-07F74358DF13}" type="parTrans" cxnId="{EA07F039-78CC-0045-BADE-640B06252F85}">
      <dgm:prSet/>
      <dgm:spPr/>
      <dgm:t>
        <a:bodyPr/>
        <a:lstStyle/>
        <a:p>
          <a:endParaRPr lang="it-IT"/>
        </a:p>
      </dgm:t>
    </dgm:pt>
    <dgm:pt modelId="{5A0104F4-5433-2449-8261-10C5ACF23AD4}" type="sibTrans" cxnId="{EA07F039-78CC-0045-BADE-640B06252F85}">
      <dgm:prSet/>
      <dgm:spPr/>
      <dgm:t>
        <a:bodyPr/>
        <a:lstStyle/>
        <a:p>
          <a:endParaRPr lang="it-IT"/>
        </a:p>
      </dgm:t>
    </dgm:pt>
    <dgm:pt modelId="{82C881B4-565E-3040-8FAA-53D75ABB4ABF}">
      <dgm:prSet phldrT="[Testo]"/>
      <dgm:spPr/>
      <dgm:t>
        <a:bodyPr/>
        <a:lstStyle/>
        <a:p>
          <a:r>
            <a:rPr lang="it-IT" dirty="0"/>
            <a:t>Convinzioni del gruppo sociale</a:t>
          </a:r>
        </a:p>
      </dgm:t>
    </dgm:pt>
    <dgm:pt modelId="{72BF351A-EB66-B44B-BF74-1CFE7B137705}" type="parTrans" cxnId="{B97D893F-679B-A249-8563-9E3B2610ADB1}">
      <dgm:prSet/>
      <dgm:spPr/>
      <dgm:t>
        <a:bodyPr/>
        <a:lstStyle/>
        <a:p>
          <a:endParaRPr lang="it-IT"/>
        </a:p>
      </dgm:t>
    </dgm:pt>
    <dgm:pt modelId="{1EBBE09E-3860-C549-8ACB-98845E2CA2D2}" type="sibTrans" cxnId="{B97D893F-679B-A249-8563-9E3B2610ADB1}">
      <dgm:prSet/>
      <dgm:spPr/>
      <dgm:t>
        <a:bodyPr/>
        <a:lstStyle/>
        <a:p>
          <a:endParaRPr lang="it-IT"/>
        </a:p>
      </dgm:t>
    </dgm:pt>
    <dgm:pt modelId="{212013AD-04EA-3340-8225-7A5B56FF2A8D}">
      <dgm:prSet/>
      <dgm:spPr/>
      <dgm:t>
        <a:bodyPr/>
        <a:lstStyle/>
        <a:p>
          <a:r>
            <a:rPr lang="it-IT" dirty="0"/>
            <a:t>Come valutare?</a:t>
          </a:r>
        </a:p>
      </dgm:t>
    </dgm:pt>
    <dgm:pt modelId="{F20DAD42-3D76-9F45-BEBC-DCCEAE78E4A9}" type="parTrans" cxnId="{C6D0E9FA-6775-0344-A6AE-0073BB3B0998}">
      <dgm:prSet/>
      <dgm:spPr/>
      <dgm:t>
        <a:bodyPr/>
        <a:lstStyle/>
        <a:p>
          <a:endParaRPr lang="it-IT"/>
        </a:p>
      </dgm:t>
    </dgm:pt>
    <dgm:pt modelId="{DA820392-6B00-434D-92C2-7FACEF2DC734}" type="sibTrans" cxnId="{C6D0E9FA-6775-0344-A6AE-0073BB3B0998}">
      <dgm:prSet/>
      <dgm:spPr/>
      <dgm:t>
        <a:bodyPr/>
        <a:lstStyle/>
        <a:p>
          <a:endParaRPr lang="it-IT"/>
        </a:p>
      </dgm:t>
    </dgm:pt>
    <dgm:pt modelId="{2694D36A-56C5-A144-858E-9F40A8FC032E}">
      <dgm:prSet/>
      <dgm:spPr/>
      <dgm:t>
        <a:bodyPr/>
        <a:lstStyle/>
        <a:p>
          <a:r>
            <a:rPr lang="it-IT" dirty="0"/>
            <a:t>Cosa valutare?</a:t>
          </a:r>
        </a:p>
      </dgm:t>
    </dgm:pt>
    <dgm:pt modelId="{47E39FF9-5843-9F4E-A2CF-18331F71D76B}" type="parTrans" cxnId="{4BD7D46C-2C1A-2440-A0E4-AF8CE73DF295}">
      <dgm:prSet/>
      <dgm:spPr/>
      <dgm:t>
        <a:bodyPr/>
        <a:lstStyle/>
        <a:p>
          <a:endParaRPr lang="it-IT"/>
        </a:p>
      </dgm:t>
    </dgm:pt>
    <dgm:pt modelId="{5F5A9408-9AE0-934A-BC01-F634077864C6}" type="sibTrans" cxnId="{4BD7D46C-2C1A-2440-A0E4-AF8CE73DF295}">
      <dgm:prSet/>
      <dgm:spPr/>
      <dgm:t>
        <a:bodyPr/>
        <a:lstStyle/>
        <a:p>
          <a:endParaRPr lang="it-IT"/>
        </a:p>
      </dgm:t>
    </dgm:pt>
    <dgm:pt modelId="{911B4D77-2079-1F44-B70C-9E5500FD7FEB}">
      <dgm:prSet/>
      <dgm:spPr/>
      <dgm:t>
        <a:bodyPr/>
        <a:lstStyle/>
        <a:p>
          <a:r>
            <a:rPr lang="it-IT" dirty="0"/>
            <a:t>Valutazioni standardizzate</a:t>
          </a:r>
        </a:p>
      </dgm:t>
    </dgm:pt>
    <dgm:pt modelId="{491D9788-AA79-8C41-8755-D8E1B7657651}" type="parTrans" cxnId="{A967F687-B310-E540-A1F6-C39828718F2A}">
      <dgm:prSet/>
      <dgm:spPr/>
      <dgm:t>
        <a:bodyPr/>
        <a:lstStyle/>
        <a:p>
          <a:endParaRPr lang="it-IT"/>
        </a:p>
      </dgm:t>
    </dgm:pt>
    <dgm:pt modelId="{1291F996-F254-664C-88FB-1B12A577E5A5}" type="sibTrans" cxnId="{A967F687-B310-E540-A1F6-C39828718F2A}">
      <dgm:prSet/>
      <dgm:spPr/>
      <dgm:t>
        <a:bodyPr/>
        <a:lstStyle/>
        <a:p>
          <a:endParaRPr lang="it-IT"/>
        </a:p>
      </dgm:t>
    </dgm:pt>
    <dgm:pt modelId="{AC8B936D-1023-A74E-A9DA-C55ED9252C65}" type="pres">
      <dgm:prSet presAssocID="{351F6AFD-1BE0-AC4D-803C-4D0C4A9BC42E}" presName="Name0" presStyleCnt="0">
        <dgm:presLayoutVars>
          <dgm:chMax val="1"/>
          <dgm:chPref val="1"/>
          <dgm:dir/>
          <dgm:animOne val="branch"/>
          <dgm:animLvl val="lvl"/>
        </dgm:presLayoutVars>
      </dgm:prSet>
      <dgm:spPr/>
      <dgm:t>
        <a:bodyPr/>
        <a:lstStyle/>
        <a:p>
          <a:endParaRPr lang="it-IT"/>
        </a:p>
      </dgm:t>
    </dgm:pt>
    <dgm:pt modelId="{9880181F-8D67-C742-BB07-9A7646DD3E6A}" type="pres">
      <dgm:prSet presAssocID="{3D3D692F-D21B-9346-B4EB-61A47B1C7470}" presName="singleCycle" presStyleCnt="0"/>
      <dgm:spPr/>
    </dgm:pt>
    <dgm:pt modelId="{4C14A49E-B8A9-A647-BFD3-F8B4EE04AAB7}" type="pres">
      <dgm:prSet presAssocID="{3D3D692F-D21B-9346-B4EB-61A47B1C7470}" presName="singleCenter" presStyleLbl="node1" presStyleIdx="0" presStyleCnt="7" custScaleX="124589" custScaleY="52717">
        <dgm:presLayoutVars>
          <dgm:chMax val="7"/>
          <dgm:chPref val="7"/>
        </dgm:presLayoutVars>
      </dgm:prSet>
      <dgm:spPr/>
      <dgm:t>
        <a:bodyPr/>
        <a:lstStyle/>
        <a:p>
          <a:endParaRPr lang="it-IT"/>
        </a:p>
      </dgm:t>
    </dgm:pt>
    <dgm:pt modelId="{258A84B9-DE84-5A4D-BB5D-C0C4D455E728}" type="pres">
      <dgm:prSet presAssocID="{DBDD2EFF-9DE5-DA43-898D-E4D7DAA2D9ED}" presName="Name56" presStyleLbl="parChTrans1D2" presStyleIdx="0" presStyleCnt="6"/>
      <dgm:spPr/>
      <dgm:t>
        <a:bodyPr/>
        <a:lstStyle/>
        <a:p>
          <a:endParaRPr lang="it-IT"/>
        </a:p>
      </dgm:t>
    </dgm:pt>
    <dgm:pt modelId="{2EDB8293-D465-4F4E-8DE4-770808791ADB}" type="pres">
      <dgm:prSet presAssocID="{668D1F90-1E9D-F341-8582-09C907C9F5AB}" presName="text0" presStyleLbl="node1" presStyleIdx="1" presStyleCnt="7" custScaleX="211564" custScaleY="100280">
        <dgm:presLayoutVars>
          <dgm:bulletEnabled val="1"/>
        </dgm:presLayoutVars>
      </dgm:prSet>
      <dgm:spPr/>
      <dgm:t>
        <a:bodyPr/>
        <a:lstStyle/>
        <a:p>
          <a:endParaRPr lang="it-IT"/>
        </a:p>
      </dgm:t>
    </dgm:pt>
    <dgm:pt modelId="{B2D6F131-8F44-4C48-86C1-FC499E737580}" type="pres">
      <dgm:prSet presAssocID="{6BB7079D-6F4F-6544-8786-07F74358DF13}" presName="Name56" presStyleLbl="parChTrans1D2" presStyleIdx="1" presStyleCnt="6"/>
      <dgm:spPr/>
      <dgm:t>
        <a:bodyPr/>
        <a:lstStyle/>
        <a:p>
          <a:endParaRPr lang="it-IT"/>
        </a:p>
      </dgm:t>
    </dgm:pt>
    <dgm:pt modelId="{F1765869-EA01-C74B-BD2A-9547B69C8525}" type="pres">
      <dgm:prSet presAssocID="{F0DC92C9-59BE-0940-82D2-17AA8FA3E927}" presName="text0" presStyleLbl="node1" presStyleIdx="2" presStyleCnt="7" custScaleX="252978" custScaleY="81802" custRadScaleRad="171843" custRadScaleInc="34972">
        <dgm:presLayoutVars>
          <dgm:bulletEnabled val="1"/>
        </dgm:presLayoutVars>
      </dgm:prSet>
      <dgm:spPr/>
      <dgm:t>
        <a:bodyPr/>
        <a:lstStyle/>
        <a:p>
          <a:endParaRPr lang="it-IT"/>
        </a:p>
      </dgm:t>
    </dgm:pt>
    <dgm:pt modelId="{D1B2EC27-5A9E-6A4E-90F0-560DD2767CC2}" type="pres">
      <dgm:prSet presAssocID="{72BF351A-EB66-B44B-BF74-1CFE7B137705}" presName="Name56" presStyleLbl="parChTrans1D2" presStyleIdx="2" presStyleCnt="6"/>
      <dgm:spPr/>
      <dgm:t>
        <a:bodyPr/>
        <a:lstStyle/>
        <a:p>
          <a:endParaRPr lang="it-IT"/>
        </a:p>
      </dgm:t>
    </dgm:pt>
    <dgm:pt modelId="{DBDBF67E-CAA3-DE41-8145-CA50CA49ABEE}" type="pres">
      <dgm:prSet presAssocID="{82C881B4-565E-3040-8FAA-53D75ABB4ABF}" presName="text0" presStyleLbl="node1" presStyleIdx="3" presStyleCnt="7" custScaleX="254630" custScaleY="81802" custRadScaleRad="174362" custRadScaleInc="-28825">
        <dgm:presLayoutVars>
          <dgm:bulletEnabled val="1"/>
        </dgm:presLayoutVars>
      </dgm:prSet>
      <dgm:spPr/>
      <dgm:t>
        <a:bodyPr/>
        <a:lstStyle/>
        <a:p>
          <a:endParaRPr lang="it-IT"/>
        </a:p>
      </dgm:t>
    </dgm:pt>
    <dgm:pt modelId="{1726B850-C382-544C-A49E-576162F9B71A}" type="pres">
      <dgm:prSet presAssocID="{F20DAD42-3D76-9F45-BEBC-DCCEAE78E4A9}" presName="Name56" presStyleLbl="parChTrans1D2" presStyleIdx="3" presStyleCnt="6"/>
      <dgm:spPr/>
      <dgm:t>
        <a:bodyPr/>
        <a:lstStyle/>
        <a:p>
          <a:endParaRPr lang="it-IT"/>
        </a:p>
      </dgm:t>
    </dgm:pt>
    <dgm:pt modelId="{F8852BDF-A331-6648-BBA3-572EA6012D3D}" type="pres">
      <dgm:prSet presAssocID="{212013AD-04EA-3340-8225-7A5B56FF2A8D}" presName="text0" presStyleLbl="node1" presStyleIdx="4" presStyleCnt="7" custScaleX="198512" custScaleY="85320" custRadScaleRad="101384" custRadScaleInc="7306">
        <dgm:presLayoutVars>
          <dgm:bulletEnabled val="1"/>
        </dgm:presLayoutVars>
      </dgm:prSet>
      <dgm:spPr/>
      <dgm:t>
        <a:bodyPr/>
        <a:lstStyle/>
        <a:p>
          <a:endParaRPr lang="it-IT"/>
        </a:p>
      </dgm:t>
    </dgm:pt>
    <dgm:pt modelId="{49CE9DBD-05E5-754B-B5AD-FB6AF4586CF2}" type="pres">
      <dgm:prSet presAssocID="{47E39FF9-5843-9F4E-A2CF-18331F71D76B}" presName="Name56" presStyleLbl="parChTrans1D2" presStyleIdx="4" presStyleCnt="6"/>
      <dgm:spPr/>
      <dgm:t>
        <a:bodyPr/>
        <a:lstStyle/>
        <a:p>
          <a:endParaRPr lang="it-IT"/>
        </a:p>
      </dgm:t>
    </dgm:pt>
    <dgm:pt modelId="{4F50CDCC-423D-954C-8D10-5B514F65613E}" type="pres">
      <dgm:prSet presAssocID="{2694D36A-56C5-A144-858E-9F40A8FC032E}" presName="text0" presStyleLbl="node1" presStyleIdx="5" presStyleCnt="7" custScaleX="198347" custScaleY="87607" custRadScaleRad="190694" custRadScaleInc="33626">
        <dgm:presLayoutVars>
          <dgm:bulletEnabled val="1"/>
        </dgm:presLayoutVars>
      </dgm:prSet>
      <dgm:spPr/>
      <dgm:t>
        <a:bodyPr/>
        <a:lstStyle/>
        <a:p>
          <a:endParaRPr lang="it-IT"/>
        </a:p>
      </dgm:t>
    </dgm:pt>
    <dgm:pt modelId="{99B0D7B6-7437-594E-A431-48AABEB2AE4E}" type="pres">
      <dgm:prSet presAssocID="{491D9788-AA79-8C41-8755-D8E1B7657651}" presName="Name56" presStyleLbl="parChTrans1D2" presStyleIdx="5" presStyleCnt="6"/>
      <dgm:spPr/>
      <dgm:t>
        <a:bodyPr/>
        <a:lstStyle/>
        <a:p>
          <a:endParaRPr lang="it-IT"/>
        </a:p>
      </dgm:t>
    </dgm:pt>
    <dgm:pt modelId="{4BA209D4-8039-444D-AE90-5C57839979DA}" type="pres">
      <dgm:prSet presAssocID="{911B4D77-2079-1F44-B70C-9E5500FD7FEB}" presName="text0" presStyleLbl="node1" presStyleIdx="6" presStyleCnt="7" custScaleX="278897" custRadScaleRad="175217" custRadScaleInc="-45972">
        <dgm:presLayoutVars>
          <dgm:bulletEnabled val="1"/>
        </dgm:presLayoutVars>
      </dgm:prSet>
      <dgm:spPr/>
      <dgm:t>
        <a:bodyPr/>
        <a:lstStyle/>
        <a:p>
          <a:endParaRPr lang="it-IT"/>
        </a:p>
      </dgm:t>
    </dgm:pt>
  </dgm:ptLst>
  <dgm:cxnLst>
    <dgm:cxn modelId="{1FA8A7A9-D128-484D-B4A4-45202B7F5B07}" type="presOf" srcId="{668D1F90-1E9D-F341-8582-09C907C9F5AB}" destId="{2EDB8293-D465-4F4E-8DE4-770808791ADB}" srcOrd="0" destOrd="0" presId="urn:microsoft.com/office/officeart/2008/layout/RadialCluster"/>
    <dgm:cxn modelId="{60A2F360-C71C-544E-8D1A-3CC673B39FFB}" type="presOf" srcId="{212013AD-04EA-3340-8225-7A5B56FF2A8D}" destId="{F8852BDF-A331-6648-BBA3-572EA6012D3D}" srcOrd="0" destOrd="0" presId="urn:microsoft.com/office/officeart/2008/layout/RadialCluster"/>
    <dgm:cxn modelId="{6179CEED-DDF4-FA40-BC3F-404F3DACA474}" type="presOf" srcId="{DBDD2EFF-9DE5-DA43-898D-E4D7DAA2D9ED}" destId="{258A84B9-DE84-5A4D-BB5D-C0C4D455E728}" srcOrd="0" destOrd="0" presId="urn:microsoft.com/office/officeart/2008/layout/RadialCluster"/>
    <dgm:cxn modelId="{D0851844-8223-AD48-A733-137AAEBEE66A}" type="presOf" srcId="{F20DAD42-3D76-9F45-BEBC-DCCEAE78E4A9}" destId="{1726B850-C382-544C-A49E-576162F9B71A}" srcOrd="0" destOrd="0" presId="urn:microsoft.com/office/officeart/2008/layout/RadialCluster"/>
    <dgm:cxn modelId="{8019FA0C-0E82-8D42-AB29-048C9BCB72A0}" type="presOf" srcId="{911B4D77-2079-1F44-B70C-9E5500FD7FEB}" destId="{4BA209D4-8039-444D-AE90-5C57839979DA}" srcOrd="0" destOrd="0" presId="urn:microsoft.com/office/officeart/2008/layout/RadialCluster"/>
    <dgm:cxn modelId="{BC3D6E71-1914-5043-8D4A-B62C01C76BCA}" type="presOf" srcId="{2694D36A-56C5-A144-858E-9F40A8FC032E}" destId="{4F50CDCC-423D-954C-8D10-5B514F65613E}" srcOrd="0" destOrd="0" presId="urn:microsoft.com/office/officeart/2008/layout/RadialCluster"/>
    <dgm:cxn modelId="{EA07F039-78CC-0045-BADE-640B06252F85}" srcId="{3D3D692F-D21B-9346-B4EB-61A47B1C7470}" destId="{F0DC92C9-59BE-0940-82D2-17AA8FA3E927}" srcOrd="1" destOrd="0" parTransId="{6BB7079D-6F4F-6544-8786-07F74358DF13}" sibTransId="{5A0104F4-5433-2449-8261-10C5ACF23AD4}"/>
    <dgm:cxn modelId="{B97D893F-679B-A249-8563-9E3B2610ADB1}" srcId="{3D3D692F-D21B-9346-B4EB-61A47B1C7470}" destId="{82C881B4-565E-3040-8FAA-53D75ABB4ABF}" srcOrd="2" destOrd="0" parTransId="{72BF351A-EB66-B44B-BF74-1CFE7B137705}" sibTransId="{1EBBE09E-3860-C549-8ACB-98845E2CA2D2}"/>
    <dgm:cxn modelId="{74867930-0FCB-9140-AD0C-354DECF20395}" type="presOf" srcId="{351F6AFD-1BE0-AC4D-803C-4D0C4A9BC42E}" destId="{AC8B936D-1023-A74E-A9DA-C55ED9252C65}" srcOrd="0" destOrd="0" presId="urn:microsoft.com/office/officeart/2008/layout/RadialCluster"/>
    <dgm:cxn modelId="{A9287C7B-71F1-5C45-AB6B-13752F28BB07}" type="presOf" srcId="{F0DC92C9-59BE-0940-82D2-17AA8FA3E927}" destId="{F1765869-EA01-C74B-BD2A-9547B69C8525}" srcOrd="0" destOrd="0" presId="urn:microsoft.com/office/officeart/2008/layout/RadialCluster"/>
    <dgm:cxn modelId="{C8A9702F-0B11-0242-9C1C-64C7CAB87C39}" type="presOf" srcId="{491D9788-AA79-8C41-8755-D8E1B7657651}" destId="{99B0D7B6-7437-594E-A431-48AABEB2AE4E}" srcOrd="0" destOrd="0" presId="urn:microsoft.com/office/officeart/2008/layout/RadialCluster"/>
    <dgm:cxn modelId="{C6D0E9FA-6775-0344-A6AE-0073BB3B0998}" srcId="{3D3D692F-D21B-9346-B4EB-61A47B1C7470}" destId="{212013AD-04EA-3340-8225-7A5B56FF2A8D}" srcOrd="3" destOrd="0" parTransId="{F20DAD42-3D76-9F45-BEBC-DCCEAE78E4A9}" sibTransId="{DA820392-6B00-434D-92C2-7FACEF2DC734}"/>
    <dgm:cxn modelId="{F1BC681E-0008-8C4B-94E8-869D92C1A11D}" type="presOf" srcId="{72BF351A-EB66-B44B-BF74-1CFE7B137705}" destId="{D1B2EC27-5A9E-6A4E-90F0-560DD2767CC2}" srcOrd="0" destOrd="0" presId="urn:microsoft.com/office/officeart/2008/layout/RadialCluster"/>
    <dgm:cxn modelId="{5489CCFD-6E59-DB40-B2ED-41BD863339AB}" srcId="{351F6AFD-1BE0-AC4D-803C-4D0C4A9BC42E}" destId="{3D3D692F-D21B-9346-B4EB-61A47B1C7470}" srcOrd="0" destOrd="0" parTransId="{2349B9BB-72E7-6A4A-9C8B-C2518514BBD5}" sibTransId="{162BFF21-4107-4448-B792-28BE8A5373EF}"/>
    <dgm:cxn modelId="{4987C9A7-B548-E940-B1C9-7ED061B09C80}" type="presOf" srcId="{47E39FF9-5843-9F4E-A2CF-18331F71D76B}" destId="{49CE9DBD-05E5-754B-B5AD-FB6AF4586CF2}" srcOrd="0" destOrd="0" presId="urn:microsoft.com/office/officeart/2008/layout/RadialCluster"/>
    <dgm:cxn modelId="{4BD7D46C-2C1A-2440-A0E4-AF8CE73DF295}" srcId="{3D3D692F-D21B-9346-B4EB-61A47B1C7470}" destId="{2694D36A-56C5-A144-858E-9F40A8FC032E}" srcOrd="4" destOrd="0" parTransId="{47E39FF9-5843-9F4E-A2CF-18331F71D76B}" sibTransId="{5F5A9408-9AE0-934A-BC01-F634077864C6}"/>
    <dgm:cxn modelId="{93AA6E11-0833-7F4A-8628-1D0E2A6F9E59}" type="presOf" srcId="{3D3D692F-D21B-9346-B4EB-61A47B1C7470}" destId="{4C14A49E-B8A9-A647-BFD3-F8B4EE04AAB7}" srcOrd="0" destOrd="0" presId="urn:microsoft.com/office/officeart/2008/layout/RadialCluster"/>
    <dgm:cxn modelId="{A967F687-B310-E540-A1F6-C39828718F2A}" srcId="{3D3D692F-D21B-9346-B4EB-61A47B1C7470}" destId="{911B4D77-2079-1F44-B70C-9E5500FD7FEB}" srcOrd="5" destOrd="0" parTransId="{491D9788-AA79-8C41-8755-D8E1B7657651}" sibTransId="{1291F996-F254-664C-88FB-1B12A577E5A5}"/>
    <dgm:cxn modelId="{B2E615F0-D1EC-7F45-B68B-72B3B1B1F62B}" type="presOf" srcId="{6BB7079D-6F4F-6544-8786-07F74358DF13}" destId="{B2D6F131-8F44-4C48-86C1-FC499E737580}" srcOrd="0" destOrd="0" presId="urn:microsoft.com/office/officeart/2008/layout/RadialCluster"/>
    <dgm:cxn modelId="{279B73DB-0C51-0441-A313-55F23CF0F7AF}" srcId="{3D3D692F-D21B-9346-B4EB-61A47B1C7470}" destId="{668D1F90-1E9D-F341-8582-09C907C9F5AB}" srcOrd="0" destOrd="0" parTransId="{DBDD2EFF-9DE5-DA43-898D-E4D7DAA2D9ED}" sibTransId="{58C24970-1C81-BE47-86E5-E6C907322C9B}"/>
    <dgm:cxn modelId="{5751A8E7-5696-8246-86CE-41CD4AA62808}" type="presOf" srcId="{82C881B4-565E-3040-8FAA-53D75ABB4ABF}" destId="{DBDBF67E-CAA3-DE41-8145-CA50CA49ABEE}" srcOrd="0" destOrd="0" presId="urn:microsoft.com/office/officeart/2008/layout/RadialCluster"/>
    <dgm:cxn modelId="{3BD01D90-7D8C-A841-B37A-8DAE39288B8D}" type="presParOf" srcId="{AC8B936D-1023-A74E-A9DA-C55ED9252C65}" destId="{9880181F-8D67-C742-BB07-9A7646DD3E6A}" srcOrd="0" destOrd="0" presId="urn:microsoft.com/office/officeart/2008/layout/RadialCluster"/>
    <dgm:cxn modelId="{05E4536E-C9E7-0A45-B507-45FA53B84F4D}" type="presParOf" srcId="{9880181F-8D67-C742-BB07-9A7646DD3E6A}" destId="{4C14A49E-B8A9-A647-BFD3-F8B4EE04AAB7}" srcOrd="0" destOrd="0" presId="urn:microsoft.com/office/officeart/2008/layout/RadialCluster"/>
    <dgm:cxn modelId="{994FBCB5-9531-F049-91BE-957E0C9C3EB8}" type="presParOf" srcId="{9880181F-8D67-C742-BB07-9A7646DD3E6A}" destId="{258A84B9-DE84-5A4D-BB5D-C0C4D455E728}" srcOrd="1" destOrd="0" presId="urn:microsoft.com/office/officeart/2008/layout/RadialCluster"/>
    <dgm:cxn modelId="{041E7F33-02E9-DF43-8463-D0A5EE802FA8}" type="presParOf" srcId="{9880181F-8D67-C742-BB07-9A7646DD3E6A}" destId="{2EDB8293-D465-4F4E-8DE4-770808791ADB}" srcOrd="2" destOrd="0" presId="urn:microsoft.com/office/officeart/2008/layout/RadialCluster"/>
    <dgm:cxn modelId="{33F1CBBE-3ED0-0C40-B262-60B9FD589A5C}" type="presParOf" srcId="{9880181F-8D67-C742-BB07-9A7646DD3E6A}" destId="{B2D6F131-8F44-4C48-86C1-FC499E737580}" srcOrd="3" destOrd="0" presId="urn:microsoft.com/office/officeart/2008/layout/RadialCluster"/>
    <dgm:cxn modelId="{794B34E4-923B-414B-8732-03A600A2E0E2}" type="presParOf" srcId="{9880181F-8D67-C742-BB07-9A7646DD3E6A}" destId="{F1765869-EA01-C74B-BD2A-9547B69C8525}" srcOrd="4" destOrd="0" presId="urn:microsoft.com/office/officeart/2008/layout/RadialCluster"/>
    <dgm:cxn modelId="{85D29C18-E9B8-B94B-8A76-532155FCE705}" type="presParOf" srcId="{9880181F-8D67-C742-BB07-9A7646DD3E6A}" destId="{D1B2EC27-5A9E-6A4E-90F0-560DD2767CC2}" srcOrd="5" destOrd="0" presId="urn:microsoft.com/office/officeart/2008/layout/RadialCluster"/>
    <dgm:cxn modelId="{4BB458F6-D07D-EF49-9BE6-31C7E3585EE0}" type="presParOf" srcId="{9880181F-8D67-C742-BB07-9A7646DD3E6A}" destId="{DBDBF67E-CAA3-DE41-8145-CA50CA49ABEE}" srcOrd="6" destOrd="0" presId="urn:microsoft.com/office/officeart/2008/layout/RadialCluster"/>
    <dgm:cxn modelId="{FDD6C5CC-30CA-E54A-BEA4-59FF9AABFAE1}" type="presParOf" srcId="{9880181F-8D67-C742-BB07-9A7646DD3E6A}" destId="{1726B850-C382-544C-A49E-576162F9B71A}" srcOrd="7" destOrd="0" presId="urn:microsoft.com/office/officeart/2008/layout/RadialCluster"/>
    <dgm:cxn modelId="{1EA730E6-4750-3C46-9D57-C1E57A8B51F8}" type="presParOf" srcId="{9880181F-8D67-C742-BB07-9A7646DD3E6A}" destId="{F8852BDF-A331-6648-BBA3-572EA6012D3D}" srcOrd="8" destOrd="0" presId="urn:microsoft.com/office/officeart/2008/layout/RadialCluster"/>
    <dgm:cxn modelId="{2E04EF60-601C-284A-BB77-9E37EAF9A11D}" type="presParOf" srcId="{9880181F-8D67-C742-BB07-9A7646DD3E6A}" destId="{49CE9DBD-05E5-754B-B5AD-FB6AF4586CF2}" srcOrd="9" destOrd="0" presId="urn:microsoft.com/office/officeart/2008/layout/RadialCluster"/>
    <dgm:cxn modelId="{B35ED465-28A1-E04A-BB7C-E3CE42515C91}" type="presParOf" srcId="{9880181F-8D67-C742-BB07-9A7646DD3E6A}" destId="{4F50CDCC-423D-954C-8D10-5B514F65613E}" srcOrd="10" destOrd="0" presId="urn:microsoft.com/office/officeart/2008/layout/RadialCluster"/>
    <dgm:cxn modelId="{96AB6EE2-B0DB-FC44-BAC5-872DAAF1276D}" type="presParOf" srcId="{9880181F-8D67-C742-BB07-9A7646DD3E6A}" destId="{99B0D7B6-7437-594E-A431-48AABEB2AE4E}" srcOrd="11" destOrd="0" presId="urn:microsoft.com/office/officeart/2008/layout/RadialCluster"/>
    <dgm:cxn modelId="{5577661E-A753-6F4A-A2E4-5B20FC641A6F}" type="presParOf" srcId="{9880181F-8D67-C742-BB07-9A7646DD3E6A}" destId="{4BA209D4-8039-444D-AE90-5C57839979DA}" srcOrd="12"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DBD114-2CB0-154A-8461-8220C4B855AE}"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it-IT"/>
        </a:p>
      </dgm:t>
    </dgm:pt>
    <dgm:pt modelId="{FE063A33-6519-5444-921D-DD00372FEB85}">
      <dgm:prSet phldrT="[Testo]"/>
      <dgm:spPr/>
      <dgm:t>
        <a:bodyPr/>
        <a:lstStyle/>
        <a:p>
          <a:r>
            <a:rPr lang="it-IT" dirty="0"/>
            <a:t>Vecchie prove</a:t>
          </a:r>
        </a:p>
      </dgm:t>
    </dgm:pt>
    <dgm:pt modelId="{AEF33486-78E9-1847-962F-190AC2679C1C}" type="parTrans" cxnId="{8F0363F4-A07A-A34A-AD2A-3B92045B9DE6}">
      <dgm:prSet/>
      <dgm:spPr/>
      <dgm:t>
        <a:bodyPr/>
        <a:lstStyle/>
        <a:p>
          <a:endParaRPr lang="it-IT"/>
        </a:p>
      </dgm:t>
    </dgm:pt>
    <dgm:pt modelId="{CF825F7C-8C0C-8E42-849B-8227F6BCD6F3}" type="sibTrans" cxnId="{8F0363F4-A07A-A34A-AD2A-3B92045B9DE6}">
      <dgm:prSet/>
      <dgm:spPr/>
      <dgm:t>
        <a:bodyPr/>
        <a:lstStyle/>
        <a:p>
          <a:endParaRPr lang="it-IT"/>
        </a:p>
      </dgm:t>
    </dgm:pt>
    <dgm:pt modelId="{5770ACCC-D486-F249-AF41-C431A44DC238}">
      <dgm:prSet phldrT="[Testo]"/>
      <dgm:spPr/>
      <dgm:t>
        <a:bodyPr/>
        <a:lstStyle/>
        <a:p>
          <a:r>
            <a:rPr lang="it-IT" dirty="0"/>
            <a:t>Parte dell'esame di stato</a:t>
          </a:r>
        </a:p>
      </dgm:t>
    </dgm:pt>
    <dgm:pt modelId="{C76F5333-D96B-314A-96AC-DA9020E32501}" type="parTrans" cxnId="{ACFE6C28-7FC0-8E43-ADDB-3C3F72E834AE}">
      <dgm:prSet/>
      <dgm:spPr/>
      <dgm:t>
        <a:bodyPr/>
        <a:lstStyle/>
        <a:p>
          <a:endParaRPr lang="it-IT"/>
        </a:p>
      </dgm:t>
    </dgm:pt>
    <dgm:pt modelId="{FD84D7F8-BD8E-9842-9870-209A4E275452}" type="sibTrans" cxnId="{ACFE6C28-7FC0-8E43-ADDB-3C3F72E834AE}">
      <dgm:prSet/>
      <dgm:spPr/>
      <dgm:t>
        <a:bodyPr/>
        <a:lstStyle/>
        <a:p>
          <a:endParaRPr lang="it-IT"/>
        </a:p>
      </dgm:t>
    </dgm:pt>
    <dgm:pt modelId="{B9EE6716-A246-F04D-91F0-84569CB7A6AA}">
      <dgm:prSet phldrT="[Testo]"/>
      <dgm:spPr/>
      <dgm:t>
        <a:bodyPr/>
        <a:lstStyle/>
        <a:p>
          <a:r>
            <a:rPr lang="it-IT" dirty="0"/>
            <a:t>Concorrono al voto d'esame</a:t>
          </a:r>
        </a:p>
      </dgm:t>
    </dgm:pt>
    <dgm:pt modelId="{B508A07A-17A9-3C46-935E-F5E93C5B1BBC}" type="parTrans" cxnId="{935EECCC-2B4A-CE4F-AFBE-D8843DC94D32}">
      <dgm:prSet/>
      <dgm:spPr/>
      <dgm:t>
        <a:bodyPr/>
        <a:lstStyle/>
        <a:p>
          <a:endParaRPr lang="it-IT"/>
        </a:p>
      </dgm:t>
    </dgm:pt>
    <dgm:pt modelId="{AA978843-AB02-304B-839A-C751DF1D9659}" type="sibTrans" cxnId="{935EECCC-2B4A-CE4F-AFBE-D8843DC94D32}">
      <dgm:prSet/>
      <dgm:spPr/>
      <dgm:t>
        <a:bodyPr/>
        <a:lstStyle/>
        <a:p>
          <a:endParaRPr lang="it-IT"/>
        </a:p>
      </dgm:t>
    </dgm:pt>
    <dgm:pt modelId="{FE144C74-910D-BA4C-B5BA-C8611146888A}">
      <dgm:prSet phldrT="[Testo]"/>
      <dgm:spPr/>
      <dgm:t>
        <a:bodyPr/>
        <a:lstStyle/>
        <a:p>
          <a:r>
            <a:rPr lang="it-IT" dirty="0"/>
            <a:t>Nuove prove</a:t>
          </a:r>
        </a:p>
      </dgm:t>
    </dgm:pt>
    <dgm:pt modelId="{1F50939D-B381-2B41-994E-B4C8BBA3C494}" type="parTrans" cxnId="{CAF30944-C638-3B47-902E-C038A0D68178}">
      <dgm:prSet/>
      <dgm:spPr/>
      <dgm:t>
        <a:bodyPr/>
        <a:lstStyle/>
        <a:p>
          <a:endParaRPr lang="it-IT"/>
        </a:p>
      </dgm:t>
    </dgm:pt>
    <dgm:pt modelId="{D927A0D5-DCA7-DE4C-A328-FF5EC5499712}" type="sibTrans" cxnId="{CAF30944-C638-3B47-902E-C038A0D68178}">
      <dgm:prSet/>
      <dgm:spPr/>
      <dgm:t>
        <a:bodyPr/>
        <a:lstStyle/>
        <a:p>
          <a:endParaRPr lang="it-IT"/>
        </a:p>
      </dgm:t>
    </dgm:pt>
    <dgm:pt modelId="{D1EE82F5-B210-7341-AD1E-79B92F10F4C8}">
      <dgm:prSet phldrT="[Testo]"/>
      <dgm:spPr/>
      <dgm:t>
        <a:bodyPr/>
        <a:lstStyle/>
        <a:p>
          <a:r>
            <a:rPr lang="it-IT" dirty="0"/>
            <a:t>Anticipate ad aprile</a:t>
          </a:r>
        </a:p>
      </dgm:t>
    </dgm:pt>
    <dgm:pt modelId="{436D6FAE-0E65-724D-B861-BC771D924790}" type="parTrans" cxnId="{347816E8-3D22-0B48-A0F8-1A8C694A40BB}">
      <dgm:prSet/>
      <dgm:spPr/>
      <dgm:t>
        <a:bodyPr/>
        <a:lstStyle/>
        <a:p>
          <a:endParaRPr lang="it-IT"/>
        </a:p>
      </dgm:t>
    </dgm:pt>
    <dgm:pt modelId="{3F96D186-5AC7-4C4D-A89A-449CAE67F69C}" type="sibTrans" cxnId="{347816E8-3D22-0B48-A0F8-1A8C694A40BB}">
      <dgm:prSet/>
      <dgm:spPr/>
      <dgm:t>
        <a:bodyPr/>
        <a:lstStyle/>
        <a:p>
          <a:endParaRPr lang="it-IT"/>
        </a:p>
      </dgm:t>
    </dgm:pt>
    <dgm:pt modelId="{D0200443-E2EF-AF4C-A267-E4212CFD0063}">
      <dgm:prSet phldrT="[Testo]"/>
      <dgm:spPr/>
      <dgm:t>
        <a:bodyPr/>
        <a:lstStyle/>
        <a:p>
          <a:r>
            <a:rPr lang="it-IT" dirty="0"/>
            <a:t>Certificazione di competenza</a:t>
          </a:r>
        </a:p>
      </dgm:t>
    </dgm:pt>
    <dgm:pt modelId="{3D4336FE-59A3-5D4F-9490-636E74A17106}" type="parTrans" cxnId="{F367FD5A-D15E-D14F-B4A9-AB728D043217}">
      <dgm:prSet/>
      <dgm:spPr/>
      <dgm:t>
        <a:bodyPr/>
        <a:lstStyle/>
        <a:p>
          <a:endParaRPr lang="it-IT"/>
        </a:p>
      </dgm:t>
    </dgm:pt>
    <dgm:pt modelId="{782B54C7-1A4E-994C-B203-B5A55372E4F0}" type="sibTrans" cxnId="{F367FD5A-D15E-D14F-B4A9-AB728D043217}">
      <dgm:prSet/>
      <dgm:spPr/>
      <dgm:t>
        <a:bodyPr/>
        <a:lstStyle/>
        <a:p>
          <a:endParaRPr lang="it-IT"/>
        </a:p>
      </dgm:t>
    </dgm:pt>
    <dgm:pt modelId="{570A3891-F262-2442-AAE7-EB61B2A7A0E2}">
      <dgm:prSet/>
      <dgm:spPr/>
      <dgm:t>
        <a:bodyPr/>
        <a:lstStyle/>
        <a:p>
          <a:r>
            <a:rPr lang="it-IT" dirty="0"/>
            <a:t>Cartacee</a:t>
          </a:r>
        </a:p>
      </dgm:t>
    </dgm:pt>
    <dgm:pt modelId="{FEE13EF1-62C9-1C4C-9C04-F6A94743FADF}" type="parTrans" cxnId="{31A1C5D1-4051-A241-AFBD-922F3F0D6212}">
      <dgm:prSet/>
      <dgm:spPr/>
      <dgm:t>
        <a:bodyPr/>
        <a:lstStyle/>
        <a:p>
          <a:endParaRPr lang="it-IT"/>
        </a:p>
      </dgm:t>
    </dgm:pt>
    <dgm:pt modelId="{B271EB43-73C8-7049-8F73-871216D2C18A}" type="sibTrans" cxnId="{31A1C5D1-4051-A241-AFBD-922F3F0D6212}">
      <dgm:prSet/>
      <dgm:spPr/>
      <dgm:t>
        <a:bodyPr/>
        <a:lstStyle/>
        <a:p>
          <a:endParaRPr lang="it-IT"/>
        </a:p>
      </dgm:t>
    </dgm:pt>
    <dgm:pt modelId="{D51DD86B-E8CE-5247-9716-37DE212DAC6B}">
      <dgm:prSet/>
      <dgm:spPr/>
      <dgm:t>
        <a:bodyPr/>
        <a:lstStyle/>
        <a:p>
          <a:r>
            <a:rPr lang="it-IT" dirty="0"/>
            <a:t>Computer </a:t>
          </a:r>
          <a:r>
            <a:rPr lang="it-IT" dirty="0" err="1"/>
            <a:t>based</a:t>
          </a:r>
          <a:endParaRPr lang="it-IT" dirty="0"/>
        </a:p>
      </dgm:t>
    </dgm:pt>
    <dgm:pt modelId="{40CDABCA-6D4F-D049-8BDC-C4714D7FD4A3}" type="parTrans" cxnId="{254E3156-B795-5D41-9A2D-E8E3D4C491BF}">
      <dgm:prSet/>
      <dgm:spPr/>
      <dgm:t>
        <a:bodyPr/>
        <a:lstStyle/>
        <a:p>
          <a:endParaRPr lang="it-IT"/>
        </a:p>
      </dgm:t>
    </dgm:pt>
    <dgm:pt modelId="{9A276B9A-BB3C-2243-8C18-7E0FC686B50D}" type="sibTrans" cxnId="{254E3156-B795-5D41-9A2D-E8E3D4C491BF}">
      <dgm:prSet/>
      <dgm:spPr/>
      <dgm:t>
        <a:bodyPr/>
        <a:lstStyle/>
        <a:p>
          <a:endParaRPr lang="it-IT"/>
        </a:p>
      </dgm:t>
    </dgm:pt>
    <dgm:pt modelId="{4C586051-6B3F-774C-82E5-8133A7F48624}" type="pres">
      <dgm:prSet presAssocID="{8ADBD114-2CB0-154A-8461-8220C4B855AE}" presName="diagram" presStyleCnt="0">
        <dgm:presLayoutVars>
          <dgm:chPref val="1"/>
          <dgm:dir/>
          <dgm:animOne val="branch"/>
          <dgm:animLvl val="lvl"/>
          <dgm:resizeHandles/>
        </dgm:presLayoutVars>
      </dgm:prSet>
      <dgm:spPr/>
      <dgm:t>
        <a:bodyPr/>
        <a:lstStyle/>
        <a:p>
          <a:endParaRPr lang="it-IT"/>
        </a:p>
      </dgm:t>
    </dgm:pt>
    <dgm:pt modelId="{76D6FC95-2738-014B-9918-21554560008C}" type="pres">
      <dgm:prSet presAssocID="{FE063A33-6519-5444-921D-DD00372FEB85}" presName="root" presStyleCnt="0"/>
      <dgm:spPr/>
    </dgm:pt>
    <dgm:pt modelId="{16C8C1C4-99A7-A343-8445-ED2FEB7D152C}" type="pres">
      <dgm:prSet presAssocID="{FE063A33-6519-5444-921D-DD00372FEB85}" presName="rootComposite" presStyleCnt="0"/>
      <dgm:spPr/>
    </dgm:pt>
    <dgm:pt modelId="{8F652531-C507-6040-BB49-126FAFA36B81}" type="pres">
      <dgm:prSet presAssocID="{FE063A33-6519-5444-921D-DD00372FEB85}" presName="rootText" presStyleLbl="node1" presStyleIdx="0" presStyleCnt="2" custLinFactNeighborX="-89649"/>
      <dgm:spPr/>
      <dgm:t>
        <a:bodyPr/>
        <a:lstStyle/>
        <a:p>
          <a:endParaRPr lang="it-IT"/>
        </a:p>
      </dgm:t>
    </dgm:pt>
    <dgm:pt modelId="{DDF094D2-1288-9645-8F42-9C2288AA6F18}" type="pres">
      <dgm:prSet presAssocID="{FE063A33-6519-5444-921D-DD00372FEB85}" presName="rootConnector" presStyleLbl="node1" presStyleIdx="0" presStyleCnt="2"/>
      <dgm:spPr/>
      <dgm:t>
        <a:bodyPr/>
        <a:lstStyle/>
        <a:p>
          <a:endParaRPr lang="it-IT"/>
        </a:p>
      </dgm:t>
    </dgm:pt>
    <dgm:pt modelId="{6195CDBA-03B5-8F41-B69C-21489941CCF0}" type="pres">
      <dgm:prSet presAssocID="{FE063A33-6519-5444-921D-DD00372FEB85}" presName="childShape" presStyleCnt="0"/>
      <dgm:spPr/>
    </dgm:pt>
    <dgm:pt modelId="{7511E0EE-F9F4-EE47-851E-B5C2C270880E}" type="pres">
      <dgm:prSet presAssocID="{C76F5333-D96B-314A-96AC-DA9020E32501}" presName="Name13" presStyleLbl="parChTrans1D2" presStyleIdx="0" presStyleCnt="6"/>
      <dgm:spPr/>
      <dgm:t>
        <a:bodyPr/>
        <a:lstStyle/>
        <a:p>
          <a:endParaRPr lang="it-IT"/>
        </a:p>
      </dgm:t>
    </dgm:pt>
    <dgm:pt modelId="{42C153CB-C72B-AD44-BF53-88A8BC60DC3A}" type="pres">
      <dgm:prSet presAssocID="{5770ACCC-D486-F249-AF41-C431A44DC238}" presName="childText" presStyleLbl="bgAcc1" presStyleIdx="0" presStyleCnt="6" custLinFactX="-12061" custLinFactNeighborX="-100000">
        <dgm:presLayoutVars>
          <dgm:bulletEnabled val="1"/>
        </dgm:presLayoutVars>
      </dgm:prSet>
      <dgm:spPr/>
      <dgm:t>
        <a:bodyPr/>
        <a:lstStyle/>
        <a:p>
          <a:endParaRPr lang="it-IT"/>
        </a:p>
      </dgm:t>
    </dgm:pt>
    <dgm:pt modelId="{44C1192C-535F-1C41-9B0D-4D9AB08CF235}" type="pres">
      <dgm:prSet presAssocID="{B508A07A-17A9-3C46-935E-F5E93C5B1BBC}" presName="Name13" presStyleLbl="parChTrans1D2" presStyleIdx="1" presStyleCnt="6"/>
      <dgm:spPr/>
      <dgm:t>
        <a:bodyPr/>
        <a:lstStyle/>
        <a:p>
          <a:endParaRPr lang="it-IT"/>
        </a:p>
      </dgm:t>
    </dgm:pt>
    <dgm:pt modelId="{0336FF91-E325-8549-9133-A578D044D975}" type="pres">
      <dgm:prSet presAssocID="{B9EE6716-A246-F04D-91F0-84569CB7A6AA}" presName="childText" presStyleLbl="bgAcc1" presStyleIdx="1" presStyleCnt="6" custLinFactX="-12061" custLinFactNeighborX="-100000">
        <dgm:presLayoutVars>
          <dgm:bulletEnabled val="1"/>
        </dgm:presLayoutVars>
      </dgm:prSet>
      <dgm:spPr/>
      <dgm:t>
        <a:bodyPr/>
        <a:lstStyle/>
        <a:p>
          <a:endParaRPr lang="it-IT"/>
        </a:p>
      </dgm:t>
    </dgm:pt>
    <dgm:pt modelId="{B95581CE-5E7C-FA45-AF57-22EEAE9CC47B}" type="pres">
      <dgm:prSet presAssocID="{FEE13EF1-62C9-1C4C-9C04-F6A94743FADF}" presName="Name13" presStyleLbl="parChTrans1D2" presStyleIdx="2" presStyleCnt="6"/>
      <dgm:spPr/>
      <dgm:t>
        <a:bodyPr/>
        <a:lstStyle/>
        <a:p>
          <a:endParaRPr lang="it-IT"/>
        </a:p>
      </dgm:t>
    </dgm:pt>
    <dgm:pt modelId="{77C0210F-B674-1840-B5D9-6DA7FF096514}" type="pres">
      <dgm:prSet presAssocID="{570A3891-F262-2442-AAE7-EB61B2A7A0E2}" presName="childText" presStyleLbl="bgAcc1" presStyleIdx="2" presStyleCnt="6" custLinFactX="-12061" custLinFactNeighborX="-100000">
        <dgm:presLayoutVars>
          <dgm:bulletEnabled val="1"/>
        </dgm:presLayoutVars>
      </dgm:prSet>
      <dgm:spPr/>
      <dgm:t>
        <a:bodyPr/>
        <a:lstStyle/>
        <a:p>
          <a:endParaRPr lang="it-IT"/>
        </a:p>
      </dgm:t>
    </dgm:pt>
    <dgm:pt modelId="{02114B57-7D75-F148-A147-9DB76C743851}" type="pres">
      <dgm:prSet presAssocID="{FE144C74-910D-BA4C-B5BA-C8611146888A}" presName="root" presStyleCnt="0"/>
      <dgm:spPr/>
    </dgm:pt>
    <dgm:pt modelId="{C3145330-6CD0-3948-B9F2-C9A39DA6F48D}" type="pres">
      <dgm:prSet presAssocID="{FE144C74-910D-BA4C-B5BA-C8611146888A}" presName="rootComposite" presStyleCnt="0"/>
      <dgm:spPr/>
    </dgm:pt>
    <dgm:pt modelId="{335EE074-C63C-FA46-8FC9-5BF76DCBC255}" type="pres">
      <dgm:prSet presAssocID="{FE144C74-910D-BA4C-B5BA-C8611146888A}" presName="rootText" presStyleLbl="node1" presStyleIdx="1" presStyleCnt="2" custLinFactNeighborX="83937"/>
      <dgm:spPr/>
      <dgm:t>
        <a:bodyPr/>
        <a:lstStyle/>
        <a:p>
          <a:endParaRPr lang="it-IT"/>
        </a:p>
      </dgm:t>
    </dgm:pt>
    <dgm:pt modelId="{B0E322C2-DCFD-7644-933D-63822C393D60}" type="pres">
      <dgm:prSet presAssocID="{FE144C74-910D-BA4C-B5BA-C8611146888A}" presName="rootConnector" presStyleLbl="node1" presStyleIdx="1" presStyleCnt="2"/>
      <dgm:spPr/>
      <dgm:t>
        <a:bodyPr/>
        <a:lstStyle/>
        <a:p>
          <a:endParaRPr lang="it-IT"/>
        </a:p>
      </dgm:t>
    </dgm:pt>
    <dgm:pt modelId="{40FF8908-ED6F-684F-BBC0-A29382C673E7}" type="pres">
      <dgm:prSet presAssocID="{FE144C74-910D-BA4C-B5BA-C8611146888A}" presName="childShape" presStyleCnt="0"/>
      <dgm:spPr/>
    </dgm:pt>
    <dgm:pt modelId="{2B6C87A2-DB75-BC46-B187-82696E11DEC1}" type="pres">
      <dgm:prSet presAssocID="{436D6FAE-0E65-724D-B861-BC771D924790}" presName="Name13" presStyleLbl="parChTrans1D2" presStyleIdx="3" presStyleCnt="6"/>
      <dgm:spPr/>
      <dgm:t>
        <a:bodyPr/>
        <a:lstStyle/>
        <a:p>
          <a:endParaRPr lang="it-IT"/>
        </a:p>
      </dgm:t>
    </dgm:pt>
    <dgm:pt modelId="{E93593F1-8C35-0845-82F2-B58CEAFB6F90}" type="pres">
      <dgm:prSet presAssocID="{D1EE82F5-B210-7341-AD1E-79B92F10F4C8}" presName="childText" presStyleLbl="bgAcc1" presStyleIdx="3" presStyleCnt="6" custLinFactX="4926" custLinFactNeighborX="100000">
        <dgm:presLayoutVars>
          <dgm:bulletEnabled val="1"/>
        </dgm:presLayoutVars>
      </dgm:prSet>
      <dgm:spPr/>
      <dgm:t>
        <a:bodyPr/>
        <a:lstStyle/>
        <a:p>
          <a:endParaRPr lang="it-IT"/>
        </a:p>
      </dgm:t>
    </dgm:pt>
    <dgm:pt modelId="{597927BF-79AB-4F43-9E6E-9EF1AC3A0BC3}" type="pres">
      <dgm:prSet presAssocID="{3D4336FE-59A3-5D4F-9490-636E74A17106}" presName="Name13" presStyleLbl="parChTrans1D2" presStyleIdx="4" presStyleCnt="6"/>
      <dgm:spPr/>
      <dgm:t>
        <a:bodyPr/>
        <a:lstStyle/>
        <a:p>
          <a:endParaRPr lang="it-IT"/>
        </a:p>
      </dgm:t>
    </dgm:pt>
    <dgm:pt modelId="{3605CEE1-4F21-3744-8F29-0460B7A1EFD8}" type="pres">
      <dgm:prSet presAssocID="{D0200443-E2EF-AF4C-A267-E4212CFD0063}" presName="childText" presStyleLbl="bgAcc1" presStyleIdx="4" presStyleCnt="6" custLinFactX="4926" custLinFactNeighborX="100000">
        <dgm:presLayoutVars>
          <dgm:bulletEnabled val="1"/>
        </dgm:presLayoutVars>
      </dgm:prSet>
      <dgm:spPr/>
      <dgm:t>
        <a:bodyPr/>
        <a:lstStyle/>
        <a:p>
          <a:endParaRPr lang="it-IT"/>
        </a:p>
      </dgm:t>
    </dgm:pt>
    <dgm:pt modelId="{D04C4E14-3D7A-AC40-855A-E97A5738E5FA}" type="pres">
      <dgm:prSet presAssocID="{40CDABCA-6D4F-D049-8BDC-C4714D7FD4A3}" presName="Name13" presStyleLbl="parChTrans1D2" presStyleIdx="5" presStyleCnt="6"/>
      <dgm:spPr/>
      <dgm:t>
        <a:bodyPr/>
        <a:lstStyle/>
        <a:p>
          <a:endParaRPr lang="it-IT"/>
        </a:p>
      </dgm:t>
    </dgm:pt>
    <dgm:pt modelId="{EC8D9930-C5B5-D14E-8567-6132C883277A}" type="pres">
      <dgm:prSet presAssocID="{D51DD86B-E8CE-5247-9716-37DE212DAC6B}" presName="childText" presStyleLbl="bgAcc1" presStyleIdx="5" presStyleCnt="6" custLinFactX="4926" custLinFactNeighborX="100000">
        <dgm:presLayoutVars>
          <dgm:bulletEnabled val="1"/>
        </dgm:presLayoutVars>
      </dgm:prSet>
      <dgm:spPr/>
      <dgm:t>
        <a:bodyPr/>
        <a:lstStyle/>
        <a:p>
          <a:endParaRPr lang="it-IT"/>
        </a:p>
      </dgm:t>
    </dgm:pt>
  </dgm:ptLst>
  <dgm:cxnLst>
    <dgm:cxn modelId="{8BB6671C-4C47-CF43-A0A6-9871332D5F1B}" type="presOf" srcId="{FE144C74-910D-BA4C-B5BA-C8611146888A}" destId="{335EE074-C63C-FA46-8FC9-5BF76DCBC255}" srcOrd="0" destOrd="0" presId="urn:microsoft.com/office/officeart/2005/8/layout/hierarchy3"/>
    <dgm:cxn modelId="{6BED340A-2622-7B44-9877-811649334215}" type="presOf" srcId="{FE063A33-6519-5444-921D-DD00372FEB85}" destId="{8F652531-C507-6040-BB49-126FAFA36B81}" srcOrd="0" destOrd="0" presId="urn:microsoft.com/office/officeart/2005/8/layout/hierarchy3"/>
    <dgm:cxn modelId="{31A1C5D1-4051-A241-AFBD-922F3F0D6212}" srcId="{FE063A33-6519-5444-921D-DD00372FEB85}" destId="{570A3891-F262-2442-AAE7-EB61B2A7A0E2}" srcOrd="2" destOrd="0" parTransId="{FEE13EF1-62C9-1C4C-9C04-F6A94743FADF}" sibTransId="{B271EB43-73C8-7049-8F73-871216D2C18A}"/>
    <dgm:cxn modelId="{91AB107E-6D55-C64A-8694-39BDF35C82BA}" type="presOf" srcId="{FE144C74-910D-BA4C-B5BA-C8611146888A}" destId="{B0E322C2-DCFD-7644-933D-63822C393D60}" srcOrd="1" destOrd="0" presId="urn:microsoft.com/office/officeart/2005/8/layout/hierarchy3"/>
    <dgm:cxn modelId="{347816E8-3D22-0B48-A0F8-1A8C694A40BB}" srcId="{FE144C74-910D-BA4C-B5BA-C8611146888A}" destId="{D1EE82F5-B210-7341-AD1E-79B92F10F4C8}" srcOrd="0" destOrd="0" parTransId="{436D6FAE-0E65-724D-B861-BC771D924790}" sibTransId="{3F96D186-5AC7-4C4D-A89A-449CAE67F69C}"/>
    <dgm:cxn modelId="{07E6E42E-A0CF-B442-A753-0AE999324E78}" type="presOf" srcId="{436D6FAE-0E65-724D-B861-BC771D924790}" destId="{2B6C87A2-DB75-BC46-B187-82696E11DEC1}" srcOrd="0" destOrd="0" presId="urn:microsoft.com/office/officeart/2005/8/layout/hierarchy3"/>
    <dgm:cxn modelId="{A9BC75EE-038C-2341-ACC3-82899CECF1DC}" type="presOf" srcId="{D0200443-E2EF-AF4C-A267-E4212CFD0063}" destId="{3605CEE1-4F21-3744-8F29-0460B7A1EFD8}" srcOrd="0" destOrd="0" presId="urn:microsoft.com/office/officeart/2005/8/layout/hierarchy3"/>
    <dgm:cxn modelId="{ACFE6C28-7FC0-8E43-ADDB-3C3F72E834AE}" srcId="{FE063A33-6519-5444-921D-DD00372FEB85}" destId="{5770ACCC-D486-F249-AF41-C431A44DC238}" srcOrd="0" destOrd="0" parTransId="{C76F5333-D96B-314A-96AC-DA9020E32501}" sibTransId="{FD84D7F8-BD8E-9842-9870-209A4E275452}"/>
    <dgm:cxn modelId="{04A8A1AC-49D6-9B4F-A63D-033940614B8F}" type="presOf" srcId="{8ADBD114-2CB0-154A-8461-8220C4B855AE}" destId="{4C586051-6B3F-774C-82E5-8133A7F48624}" srcOrd="0" destOrd="0" presId="urn:microsoft.com/office/officeart/2005/8/layout/hierarchy3"/>
    <dgm:cxn modelId="{01ACD512-92B3-D047-99DD-EC9E1B339D8B}" type="presOf" srcId="{B508A07A-17A9-3C46-935E-F5E93C5B1BBC}" destId="{44C1192C-535F-1C41-9B0D-4D9AB08CF235}" srcOrd="0" destOrd="0" presId="urn:microsoft.com/office/officeart/2005/8/layout/hierarchy3"/>
    <dgm:cxn modelId="{8F0363F4-A07A-A34A-AD2A-3B92045B9DE6}" srcId="{8ADBD114-2CB0-154A-8461-8220C4B855AE}" destId="{FE063A33-6519-5444-921D-DD00372FEB85}" srcOrd="0" destOrd="0" parTransId="{AEF33486-78E9-1847-962F-190AC2679C1C}" sibTransId="{CF825F7C-8C0C-8E42-849B-8227F6BCD6F3}"/>
    <dgm:cxn modelId="{B55E44EC-AA1A-814F-8BBE-5BD0FF50BCBB}" type="presOf" srcId="{C76F5333-D96B-314A-96AC-DA9020E32501}" destId="{7511E0EE-F9F4-EE47-851E-B5C2C270880E}" srcOrd="0" destOrd="0" presId="urn:microsoft.com/office/officeart/2005/8/layout/hierarchy3"/>
    <dgm:cxn modelId="{F367FD5A-D15E-D14F-B4A9-AB728D043217}" srcId="{FE144C74-910D-BA4C-B5BA-C8611146888A}" destId="{D0200443-E2EF-AF4C-A267-E4212CFD0063}" srcOrd="1" destOrd="0" parTransId="{3D4336FE-59A3-5D4F-9490-636E74A17106}" sibTransId="{782B54C7-1A4E-994C-B203-B5A55372E4F0}"/>
    <dgm:cxn modelId="{821E95BD-E2F6-D948-8C92-BAE5E2615521}" type="presOf" srcId="{B9EE6716-A246-F04D-91F0-84569CB7A6AA}" destId="{0336FF91-E325-8549-9133-A578D044D975}" srcOrd="0" destOrd="0" presId="urn:microsoft.com/office/officeart/2005/8/layout/hierarchy3"/>
    <dgm:cxn modelId="{254E3156-B795-5D41-9A2D-E8E3D4C491BF}" srcId="{FE144C74-910D-BA4C-B5BA-C8611146888A}" destId="{D51DD86B-E8CE-5247-9716-37DE212DAC6B}" srcOrd="2" destOrd="0" parTransId="{40CDABCA-6D4F-D049-8BDC-C4714D7FD4A3}" sibTransId="{9A276B9A-BB3C-2243-8C18-7E0FC686B50D}"/>
    <dgm:cxn modelId="{0CA38480-8898-994D-815F-1B3393006D70}" type="presOf" srcId="{FEE13EF1-62C9-1C4C-9C04-F6A94743FADF}" destId="{B95581CE-5E7C-FA45-AF57-22EEAE9CC47B}" srcOrd="0" destOrd="0" presId="urn:microsoft.com/office/officeart/2005/8/layout/hierarchy3"/>
    <dgm:cxn modelId="{6E771BEB-114A-6F4E-84CA-46C4B8E43B26}" type="presOf" srcId="{D1EE82F5-B210-7341-AD1E-79B92F10F4C8}" destId="{E93593F1-8C35-0845-82F2-B58CEAFB6F90}" srcOrd="0" destOrd="0" presId="urn:microsoft.com/office/officeart/2005/8/layout/hierarchy3"/>
    <dgm:cxn modelId="{8FDF1CA7-2CE4-EA45-8170-CD525C5A5D0B}" type="presOf" srcId="{40CDABCA-6D4F-D049-8BDC-C4714D7FD4A3}" destId="{D04C4E14-3D7A-AC40-855A-E97A5738E5FA}" srcOrd="0" destOrd="0" presId="urn:microsoft.com/office/officeart/2005/8/layout/hierarchy3"/>
    <dgm:cxn modelId="{52C7AF9D-3A9C-6F4D-BA0A-096A192B23A6}" type="presOf" srcId="{3D4336FE-59A3-5D4F-9490-636E74A17106}" destId="{597927BF-79AB-4F43-9E6E-9EF1AC3A0BC3}" srcOrd="0" destOrd="0" presId="urn:microsoft.com/office/officeart/2005/8/layout/hierarchy3"/>
    <dgm:cxn modelId="{4072FBF9-04C5-8141-BDFA-1176F8DD2AB8}" type="presOf" srcId="{D51DD86B-E8CE-5247-9716-37DE212DAC6B}" destId="{EC8D9930-C5B5-D14E-8567-6132C883277A}" srcOrd="0" destOrd="0" presId="urn:microsoft.com/office/officeart/2005/8/layout/hierarchy3"/>
    <dgm:cxn modelId="{5A93BC4A-4DB8-AB4D-A9F3-D49A32F0B700}" type="presOf" srcId="{5770ACCC-D486-F249-AF41-C431A44DC238}" destId="{42C153CB-C72B-AD44-BF53-88A8BC60DC3A}" srcOrd="0" destOrd="0" presId="urn:microsoft.com/office/officeart/2005/8/layout/hierarchy3"/>
    <dgm:cxn modelId="{CAF30944-C638-3B47-902E-C038A0D68178}" srcId="{8ADBD114-2CB0-154A-8461-8220C4B855AE}" destId="{FE144C74-910D-BA4C-B5BA-C8611146888A}" srcOrd="1" destOrd="0" parTransId="{1F50939D-B381-2B41-994E-B4C8BBA3C494}" sibTransId="{D927A0D5-DCA7-DE4C-A328-FF5EC5499712}"/>
    <dgm:cxn modelId="{88D96ECA-C021-E647-AD91-BCB1906002BE}" type="presOf" srcId="{570A3891-F262-2442-AAE7-EB61B2A7A0E2}" destId="{77C0210F-B674-1840-B5D9-6DA7FF096514}" srcOrd="0" destOrd="0" presId="urn:microsoft.com/office/officeart/2005/8/layout/hierarchy3"/>
    <dgm:cxn modelId="{935EECCC-2B4A-CE4F-AFBE-D8843DC94D32}" srcId="{FE063A33-6519-5444-921D-DD00372FEB85}" destId="{B9EE6716-A246-F04D-91F0-84569CB7A6AA}" srcOrd="1" destOrd="0" parTransId="{B508A07A-17A9-3C46-935E-F5E93C5B1BBC}" sibTransId="{AA978843-AB02-304B-839A-C751DF1D9659}"/>
    <dgm:cxn modelId="{983C6A48-274A-B14F-92C5-6772A9C33031}" type="presOf" srcId="{FE063A33-6519-5444-921D-DD00372FEB85}" destId="{DDF094D2-1288-9645-8F42-9C2288AA6F18}" srcOrd="1" destOrd="0" presId="urn:microsoft.com/office/officeart/2005/8/layout/hierarchy3"/>
    <dgm:cxn modelId="{8DCA7DF0-C3CE-C443-B067-51DCBC632B1D}" type="presParOf" srcId="{4C586051-6B3F-774C-82E5-8133A7F48624}" destId="{76D6FC95-2738-014B-9918-21554560008C}" srcOrd="0" destOrd="0" presId="urn:microsoft.com/office/officeart/2005/8/layout/hierarchy3"/>
    <dgm:cxn modelId="{90C6D08E-06FF-314A-8E9B-F577EB2254FC}" type="presParOf" srcId="{76D6FC95-2738-014B-9918-21554560008C}" destId="{16C8C1C4-99A7-A343-8445-ED2FEB7D152C}" srcOrd="0" destOrd="0" presId="urn:microsoft.com/office/officeart/2005/8/layout/hierarchy3"/>
    <dgm:cxn modelId="{7C93281C-41E9-C04D-A17E-B09F0E779A65}" type="presParOf" srcId="{16C8C1C4-99A7-A343-8445-ED2FEB7D152C}" destId="{8F652531-C507-6040-BB49-126FAFA36B81}" srcOrd="0" destOrd="0" presId="urn:microsoft.com/office/officeart/2005/8/layout/hierarchy3"/>
    <dgm:cxn modelId="{45C3730E-BE6B-B845-B933-F447C706DD42}" type="presParOf" srcId="{16C8C1C4-99A7-A343-8445-ED2FEB7D152C}" destId="{DDF094D2-1288-9645-8F42-9C2288AA6F18}" srcOrd="1" destOrd="0" presId="urn:microsoft.com/office/officeart/2005/8/layout/hierarchy3"/>
    <dgm:cxn modelId="{C2E05EB9-87D4-A649-93E6-BE16AA33C12D}" type="presParOf" srcId="{76D6FC95-2738-014B-9918-21554560008C}" destId="{6195CDBA-03B5-8F41-B69C-21489941CCF0}" srcOrd="1" destOrd="0" presId="urn:microsoft.com/office/officeart/2005/8/layout/hierarchy3"/>
    <dgm:cxn modelId="{E627C783-D438-AD41-891E-7793DA975213}" type="presParOf" srcId="{6195CDBA-03B5-8F41-B69C-21489941CCF0}" destId="{7511E0EE-F9F4-EE47-851E-B5C2C270880E}" srcOrd="0" destOrd="0" presId="urn:microsoft.com/office/officeart/2005/8/layout/hierarchy3"/>
    <dgm:cxn modelId="{48C5959F-13F6-1E4A-BD24-C7668BE255A7}" type="presParOf" srcId="{6195CDBA-03B5-8F41-B69C-21489941CCF0}" destId="{42C153CB-C72B-AD44-BF53-88A8BC60DC3A}" srcOrd="1" destOrd="0" presId="urn:microsoft.com/office/officeart/2005/8/layout/hierarchy3"/>
    <dgm:cxn modelId="{FFBD677D-6120-194F-8840-FA6C57C833C3}" type="presParOf" srcId="{6195CDBA-03B5-8F41-B69C-21489941CCF0}" destId="{44C1192C-535F-1C41-9B0D-4D9AB08CF235}" srcOrd="2" destOrd="0" presId="urn:microsoft.com/office/officeart/2005/8/layout/hierarchy3"/>
    <dgm:cxn modelId="{BCE17078-C2DC-C148-AF73-A08258DA21E5}" type="presParOf" srcId="{6195CDBA-03B5-8F41-B69C-21489941CCF0}" destId="{0336FF91-E325-8549-9133-A578D044D975}" srcOrd="3" destOrd="0" presId="urn:microsoft.com/office/officeart/2005/8/layout/hierarchy3"/>
    <dgm:cxn modelId="{7B053B77-FCF8-4945-AC15-DD7AA8D6274E}" type="presParOf" srcId="{6195CDBA-03B5-8F41-B69C-21489941CCF0}" destId="{B95581CE-5E7C-FA45-AF57-22EEAE9CC47B}" srcOrd="4" destOrd="0" presId="urn:microsoft.com/office/officeart/2005/8/layout/hierarchy3"/>
    <dgm:cxn modelId="{426706AC-E9D2-4D4B-A684-DE91C8CEAFA8}" type="presParOf" srcId="{6195CDBA-03B5-8F41-B69C-21489941CCF0}" destId="{77C0210F-B674-1840-B5D9-6DA7FF096514}" srcOrd="5" destOrd="0" presId="urn:microsoft.com/office/officeart/2005/8/layout/hierarchy3"/>
    <dgm:cxn modelId="{46A808F9-4095-244C-98BB-F4EE880E47A2}" type="presParOf" srcId="{4C586051-6B3F-774C-82E5-8133A7F48624}" destId="{02114B57-7D75-F148-A147-9DB76C743851}" srcOrd="1" destOrd="0" presId="urn:microsoft.com/office/officeart/2005/8/layout/hierarchy3"/>
    <dgm:cxn modelId="{5A5CD8EC-A46D-0241-ABE3-74FB752DC9F6}" type="presParOf" srcId="{02114B57-7D75-F148-A147-9DB76C743851}" destId="{C3145330-6CD0-3948-B9F2-C9A39DA6F48D}" srcOrd="0" destOrd="0" presId="urn:microsoft.com/office/officeart/2005/8/layout/hierarchy3"/>
    <dgm:cxn modelId="{1943125A-A607-BC41-A9EB-77313A417D0D}" type="presParOf" srcId="{C3145330-6CD0-3948-B9F2-C9A39DA6F48D}" destId="{335EE074-C63C-FA46-8FC9-5BF76DCBC255}" srcOrd="0" destOrd="0" presId="urn:microsoft.com/office/officeart/2005/8/layout/hierarchy3"/>
    <dgm:cxn modelId="{0C129A18-39BD-A343-AB59-5E748D5A9BAF}" type="presParOf" srcId="{C3145330-6CD0-3948-B9F2-C9A39DA6F48D}" destId="{B0E322C2-DCFD-7644-933D-63822C393D60}" srcOrd="1" destOrd="0" presId="urn:microsoft.com/office/officeart/2005/8/layout/hierarchy3"/>
    <dgm:cxn modelId="{50DAB456-0750-CE4A-899B-5A44F99DC656}" type="presParOf" srcId="{02114B57-7D75-F148-A147-9DB76C743851}" destId="{40FF8908-ED6F-684F-BBC0-A29382C673E7}" srcOrd="1" destOrd="0" presId="urn:microsoft.com/office/officeart/2005/8/layout/hierarchy3"/>
    <dgm:cxn modelId="{103F3158-FC5C-074E-B2F1-172920F0EB42}" type="presParOf" srcId="{40FF8908-ED6F-684F-BBC0-A29382C673E7}" destId="{2B6C87A2-DB75-BC46-B187-82696E11DEC1}" srcOrd="0" destOrd="0" presId="urn:microsoft.com/office/officeart/2005/8/layout/hierarchy3"/>
    <dgm:cxn modelId="{F5967587-17C0-9944-8E9B-78AF86C2A896}" type="presParOf" srcId="{40FF8908-ED6F-684F-BBC0-A29382C673E7}" destId="{E93593F1-8C35-0845-82F2-B58CEAFB6F90}" srcOrd="1" destOrd="0" presId="urn:microsoft.com/office/officeart/2005/8/layout/hierarchy3"/>
    <dgm:cxn modelId="{1EE2CE1A-6448-5C41-B7C4-0655946625AC}" type="presParOf" srcId="{40FF8908-ED6F-684F-BBC0-A29382C673E7}" destId="{597927BF-79AB-4F43-9E6E-9EF1AC3A0BC3}" srcOrd="2" destOrd="0" presId="urn:microsoft.com/office/officeart/2005/8/layout/hierarchy3"/>
    <dgm:cxn modelId="{67F14CF1-3C2C-6241-9CD5-6CBDEE3AE2E9}" type="presParOf" srcId="{40FF8908-ED6F-684F-BBC0-A29382C673E7}" destId="{3605CEE1-4F21-3744-8F29-0460B7A1EFD8}" srcOrd="3" destOrd="0" presId="urn:microsoft.com/office/officeart/2005/8/layout/hierarchy3"/>
    <dgm:cxn modelId="{1E017142-FB29-8D44-8D62-FDDED1413646}" type="presParOf" srcId="{40FF8908-ED6F-684F-BBC0-A29382C673E7}" destId="{D04C4E14-3D7A-AC40-855A-E97A5738E5FA}" srcOrd="4" destOrd="0" presId="urn:microsoft.com/office/officeart/2005/8/layout/hierarchy3"/>
    <dgm:cxn modelId="{5BE3AC31-9DD0-A749-8930-23829BE25372}" type="presParOf" srcId="{40FF8908-ED6F-684F-BBC0-A29382C673E7}" destId="{EC8D9930-C5B5-D14E-8567-6132C883277A}"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F8CD2B-7255-B042-8DE8-33ACA99D50AB}"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it-IT"/>
        </a:p>
      </dgm:t>
    </dgm:pt>
    <dgm:pt modelId="{F3E72AAF-DD46-7049-8F06-3192C8715674}">
      <dgm:prSet phldrT="[Testo]"/>
      <dgm:spPr/>
      <dgm:t>
        <a:bodyPr/>
        <a:lstStyle/>
        <a:p>
          <a:r>
            <a:rPr lang="it-IT" dirty="0"/>
            <a:t>Contesto</a:t>
          </a:r>
        </a:p>
      </dgm:t>
    </dgm:pt>
    <dgm:pt modelId="{62CC5935-EADA-F941-8C8E-F54BC9216736}" type="parTrans" cxnId="{5914404D-7668-0248-8CD6-B6EC2C73682D}">
      <dgm:prSet/>
      <dgm:spPr/>
      <dgm:t>
        <a:bodyPr/>
        <a:lstStyle/>
        <a:p>
          <a:endParaRPr lang="it-IT"/>
        </a:p>
      </dgm:t>
    </dgm:pt>
    <dgm:pt modelId="{31BB8F34-F8A3-DF4A-ABAE-0B572407E464}" type="sibTrans" cxnId="{5914404D-7668-0248-8CD6-B6EC2C73682D}">
      <dgm:prSet/>
      <dgm:spPr/>
      <dgm:t>
        <a:bodyPr/>
        <a:lstStyle/>
        <a:p>
          <a:endParaRPr lang="it-IT"/>
        </a:p>
      </dgm:t>
    </dgm:pt>
    <dgm:pt modelId="{5B855D6E-B674-7E4D-9803-3CA74CBD3D82}">
      <dgm:prSet phldrT="[Testo]"/>
      <dgm:spPr/>
      <dgm:t>
        <a:bodyPr/>
        <a:lstStyle/>
        <a:p>
          <a:r>
            <a:rPr lang="it-IT" dirty="0"/>
            <a:t>Metodologia</a:t>
          </a:r>
        </a:p>
      </dgm:t>
    </dgm:pt>
    <dgm:pt modelId="{521733BB-18B5-1D46-B335-A2A9F5244E73}" type="parTrans" cxnId="{8AD58F54-9E13-DA47-B970-05A05307E3E2}">
      <dgm:prSet/>
      <dgm:spPr/>
      <dgm:t>
        <a:bodyPr/>
        <a:lstStyle/>
        <a:p>
          <a:endParaRPr lang="it-IT"/>
        </a:p>
      </dgm:t>
    </dgm:pt>
    <dgm:pt modelId="{8A260C15-DC3C-DF44-A0B4-DE3AB716B4BA}" type="sibTrans" cxnId="{8AD58F54-9E13-DA47-B970-05A05307E3E2}">
      <dgm:prSet/>
      <dgm:spPr/>
      <dgm:t>
        <a:bodyPr/>
        <a:lstStyle/>
        <a:p>
          <a:endParaRPr lang="it-IT"/>
        </a:p>
      </dgm:t>
    </dgm:pt>
    <dgm:pt modelId="{B712B2D3-4D84-464B-89C0-59D083A1C98B}">
      <dgm:prSet phldrT="[Testo]"/>
      <dgm:spPr/>
      <dgm:t>
        <a:bodyPr/>
        <a:lstStyle/>
        <a:p>
          <a:r>
            <a:rPr lang="it-IT" dirty="0"/>
            <a:t>Contenuti</a:t>
          </a:r>
        </a:p>
      </dgm:t>
    </dgm:pt>
    <dgm:pt modelId="{B5B9ABC8-7FE3-CE4B-8ECB-6C2E3A05780A}" type="parTrans" cxnId="{3269C674-4852-CA4B-9495-58D8A5902AEE}">
      <dgm:prSet/>
      <dgm:spPr/>
      <dgm:t>
        <a:bodyPr/>
        <a:lstStyle/>
        <a:p>
          <a:endParaRPr lang="it-IT"/>
        </a:p>
      </dgm:t>
    </dgm:pt>
    <dgm:pt modelId="{84FC1C26-017A-D347-BBD0-D51C56C67286}" type="sibTrans" cxnId="{3269C674-4852-CA4B-9495-58D8A5902AEE}">
      <dgm:prSet/>
      <dgm:spPr/>
      <dgm:t>
        <a:bodyPr/>
        <a:lstStyle/>
        <a:p>
          <a:endParaRPr lang="it-IT"/>
        </a:p>
      </dgm:t>
    </dgm:pt>
    <dgm:pt modelId="{FDD77EF0-6EA1-D54D-9725-BBF435FB3FB0}">
      <dgm:prSet phldrT="[Testo]"/>
      <dgm:spPr/>
      <dgm:t>
        <a:bodyPr/>
        <a:lstStyle/>
        <a:p>
          <a:r>
            <a:rPr lang="it-IT" dirty="0"/>
            <a:t>Progetto di ricerca–azione</a:t>
          </a:r>
        </a:p>
      </dgm:t>
    </dgm:pt>
    <dgm:pt modelId="{84A2FA4D-E1E6-2642-940F-D725DA1ECC7B}" type="parTrans" cxnId="{160FA4B6-F6F2-3E47-8549-5C5057DF3561}">
      <dgm:prSet/>
      <dgm:spPr/>
      <dgm:t>
        <a:bodyPr/>
        <a:lstStyle/>
        <a:p>
          <a:endParaRPr lang="it-IT"/>
        </a:p>
      </dgm:t>
    </dgm:pt>
    <dgm:pt modelId="{79341AE0-E748-B648-B5E9-7D8BF1D7B357}" type="sibTrans" cxnId="{160FA4B6-F6F2-3E47-8549-5C5057DF3561}">
      <dgm:prSet/>
      <dgm:spPr/>
      <dgm:t>
        <a:bodyPr/>
        <a:lstStyle/>
        <a:p>
          <a:endParaRPr lang="it-IT"/>
        </a:p>
      </dgm:t>
    </dgm:pt>
    <dgm:pt modelId="{2BDB4F3A-8ACE-5445-BD72-EB8960857DCA}">
      <dgm:prSet phldrT="[Testo]"/>
      <dgm:spPr/>
      <dgm:t>
        <a:bodyPr/>
        <a:lstStyle/>
        <a:p>
          <a:r>
            <a:rPr lang="it-IT" dirty="0"/>
            <a:t>Sezione di Milano della </a:t>
          </a:r>
          <a:r>
            <a:rPr lang="it-IT" dirty="0" err="1"/>
            <a:t>Mathesis</a:t>
          </a:r>
          <a:endParaRPr lang="it-IT" dirty="0"/>
        </a:p>
      </dgm:t>
    </dgm:pt>
    <dgm:pt modelId="{D4D7173F-F3B2-EB45-AAAE-A1D1D2BDCFE5}" type="parTrans" cxnId="{EB84F86F-F142-D34B-A268-622A7C67D518}">
      <dgm:prSet/>
      <dgm:spPr/>
      <dgm:t>
        <a:bodyPr/>
        <a:lstStyle/>
        <a:p>
          <a:endParaRPr lang="it-IT"/>
        </a:p>
      </dgm:t>
    </dgm:pt>
    <dgm:pt modelId="{D799CBBA-CF73-1440-9290-1B23E6AEAA63}" type="sibTrans" cxnId="{EB84F86F-F142-D34B-A268-622A7C67D518}">
      <dgm:prSet/>
      <dgm:spPr/>
      <dgm:t>
        <a:bodyPr/>
        <a:lstStyle/>
        <a:p>
          <a:endParaRPr lang="it-IT"/>
        </a:p>
      </dgm:t>
    </dgm:pt>
    <dgm:pt modelId="{753D43E3-21CD-6A40-B7B2-DA1DBA2DF5BF}">
      <dgm:prSet phldrT="[Testo]"/>
      <dgm:spPr/>
      <dgm:t>
        <a:bodyPr/>
        <a:lstStyle/>
        <a:p>
          <a:r>
            <a:rPr lang="it-IT" dirty="0"/>
            <a:t>Hanno risposto 36 insegnanti</a:t>
          </a:r>
        </a:p>
      </dgm:t>
    </dgm:pt>
    <dgm:pt modelId="{06FEB67D-20F1-6945-BB83-630CD8131ED3}" type="parTrans" cxnId="{20254A7C-08CD-F24C-8746-49F358E5FE50}">
      <dgm:prSet/>
      <dgm:spPr/>
      <dgm:t>
        <a:bodyPr/>
        <a:lstStyle/>
        <a:p>
          <a:endParaRPr lang="it-IT"/>
        </a:p>
      </dgm:t>
    </dgm:pt>
    <dgm:pt modelId="{29A33D64-3DCA-DB46-8693-ED1BA7820716}" type="sibTrans" cxnId="{20254A7C-08CD-F24C-8746-49F358E5FE50}">
      <dgm:prSet/>
      <dgm:spPr/>
      <dgm:t>
        <a:bodyPr/>
        <a:lstStyle/>
        <a:p>
          <a:endParaRPr lang="it-IT"/>
        </a:p>
      </dgm:t>
    </dgm:pt>
    <dgm:pt modelId="{36DFE58B-A70A-1547-847B-D1DF39E646F0}">
      <dgm:prSet phldrT="[Testo]"/>
      <dgm:spPr/>
      <dgm:t>
        <a:bodyPr/>
        <a:lstStyle/>
        <a:p>
          <a:r>
            <a:rPr lang="it-IT" dirty="0"/>
            <a:t>Luglio 2018</a:t>
          </a:r>
        </a:p>
      </dgm:t>
    </dgm:pt>
    <dgm:pt modelId="{796F9502-3EFE-B240-82AE-55E6A9D216F8}" type="parTrans" cxnId="{4F0DC18F-45CF-3042-BCD2-3496ED588315}">
      <dgm:prSet/>
      <dgm:spPr/>
      <dgm:t>
        <a:bodyPr/>
        <a:lstStyle/>
        <a:p>
          <a:endParaRPr lang="it-IT"/>
        </a:p>
      </dgm:t>
    </dgm:pt>
    <dgm:pt modelId="{0594CCB8-375C-304B-9970-5C88345A8BE3}" type="sibTrans" cxnId="{4F0DC18F-45CF-3042-BCD2-3496ED588315}">
      <dgm:prSet/>
      <dgm:spPr/>
      <dgm:t>
        <a:bodyPr/>
        <a:lstStyle/>
        <a:p>
          <a:endParaRPr lang="it-IT"/>
        </a:p>
      </dgm:t>
    </dgm:pt>
    <dgm:pt modelId="{CBCDE42C-92C5-C742-A681-C4F9589AC517}">
      <dgm:prSet/>
      <dgm:spPr/>
      <dgm:t>
        <a:bodyPr/>
        <a:lstStyle/>
        <a:p>
          <a:r>
            <a:rPr lang="it-IT" dirty="0"/>
            <a:t>Ricerca qualitativa, non sistematica</a:t>
          </a:r>
        </a:p>
      </dgm:t>
    </dgm:pt>
    <dgm:pt modelId="{72BB69DA-5FBC-DA4F-802A-51EB55764CE4}" type="parTrans" cxnId="{8EB5F0CA-B781-ED44-9D1F-63E3F1BAB281}">
      <dgm:prSet/>
      <dgm:spPr/>
      <dgm:t>
        <a:bodyPr/>
        <a:lstStyle/>
        <a:p>
          <a:endParaRPr lang="it-IT"/>
        </a:p>
      </dgm:t>
    </dgm:pt>
    <dgm:pt modelId="{A6C00BA7-E76E-154F-9BD0-CF0425646851}" type="sibTrans" cxnId="{8EB5F0CA-B781-ED44-9D1F-63E3F1BAB281}">
      <dgm:prSet/>
      <dgm:spPr/>
      <dgm:t>
        <a:bodyPr/>
        <a:lstStyle/>
        <a:p>
          <a:endParaRPr lang="it-IT"/>
        </a:p>
      </dgm:t>
    </dgm:pt>
    <dgm:pt modelId="{178DF2D8-F8B3-D14A-86E2-41DE941F832C}">
      <dgm:prSet/>
      <dgm:spPr/>
      <dgm:t>
        <a:bodyPr/>
        <a:lstStyle/>
        <a:p>
          <a:r>
            <a:rPr lang="it-IT" dirty="0"/>
            <a:t>Follow-up, interviste</a:t>
          </a:r>
        </a:p>
      </dgm:t>
    </dgm:pt>
    <dgm:pt modelId="{3A04EB5D-E26E-834D-AAC4-8BDE68FFAE42}" type="parTrans" cxnId="{2F3DCFBA-5534-CE43-9AD9-CC3011580042}">
      <dgm:prSet/>
      <dgm:spPr/>
      <dgm:t>
        <a:bodyPr/>
        <a:lstStyle/>
        <a:p>
          <a:endParaRPr lang="it-IT"/>
        </a:p>
      </dgm:t>
    </dgm:pt>
    <dgm:pt modelId="{8B8929C3-2DDE-9246-9997-A840BF1C5911}" type="sibTrans" cxnId="{2F3DCFBA-5534-CE43-9AD9-CC3011580042}">
      <dgm:prSet/>
      <dgm:spPr/>
      <dgm:t>
        <a:bodyPr/>
        <a:lstStyle/>
        <a:p>
          <a:endParaRPr lang="it-IT"/>
        </a:p>
      </dgm:t>
    </dgm:pt>
    <dgm:pt modelId="{D0D25505-4561-DC4F-BBF5-A48204C48C85}">
      <dgm:prSet/>
      <dgm:spPr/>
      <dgm:t>
        <a:bodyPr/>
        <a:lstStyle/>
        <a:p>
          <a:r>
            <a:rPr lang="it-IT" dirty="0"/>
            <a:t>Raccolta delle prove d’esame per successiva analisi</a:t>
          </a:r>
        </a:p>
      </dgm:t>
    </dgm:pt>
    <dgm:pt modelId="{13714491-9247-9048-8954-3332FC420384}" type="parTrans" cxnId="{958270E1-4415-9A4F-953E-2F66F06AC63F}">
      <dgm:prSet/>
      <dgm:spPr/>
      <dgm:t>
        <a:bodyPr/>
        <a:lstStyle/>
        <a:p>
          <a:endParaRPr lang="it-IT"/>
        </a:p>
      </dgm:t>
    </dgm:pt>
    <dgm:pt modelId="{64AC1F31-BA25-3945-AF35-16978A6DD952}" type="sibTrans" cxnId="{958270E1-4415-9A4F-953E-2F66F06AC63F}">
      <dgm:prSet/>
      <dgm:spPr/>
      <dgm:t>
        <a:bodyPr/>
        <a:lstStyle/>
        <a:p>
          <a:endParaRPr lang="it-IT"/>
        </a:p>
      </dgm:t>
    </dgm:pt>
    <dgm:pt modelId="{9DE4600F-296B-3B4E-B44A-6579F22AC91D}">
      <dgm:prSet/>
      <dgm:spPr/>
      <dgm:t>
        <a:bodyPr/>
        <a:lstStyle/>
        <a:p>
          <a:r>
            <a:rPr lang="it-IT" dirty="0"/>
            <a:t>Atteggiamento verso la prova INVALSI: vecchia Vs. nuova, ricadute didattiche</a:t>
          </a:r>
        </a:p>
      </dgm:t>
    </dgm:pt>
    <dgm:pt modelId="{F0195CFB-90CA-7B4E-AC36-B363B1BC4454}" type="parTrans" cxnId="{900D6101-2DE0-A74B-AB6D-CCEE2696B6C5}">
      <dgm:prSet/>
      <dgm:spPr/>
      <dgm:t>
        <a:bodyPr/>
        <a:lstStyle/>
        <a:p>
          <a:endParaRPr lang="it-IT"/>
        </a:p>
      </dgm:t>
    </dgm:pt>
    <dgm:pt modelId="{87D043BB-968B-F64D-8C24-CFC14AB76788}" type="sibTrans" cxnId="{900D6101-2DE0-A74B-AB6D-CCEE2696B6C5}">
      <dgm:prSet/>
      <dgm:spPr/>
      <dgm:t>
        <a:bodyPr/>
        <a:lstStyle/>
        <a:p>
          <a:endParaRPr lang="it-IT"/>
        </a:p>
      </dgm:t>
    </dgm:pt>
    <dgm:pt modelId="{D7DD825A-074E-D446-9BEF-7F80040E5CE7}">
      <dgm:prSet/>
      <dgm:spPr/>
      <dgm:t>
        <a:bodyPr/>
        <a:lstStyle/>
        <a:p>
          <a:r>
            <a:rPr lang="it-IT" dirty="0"/>
            <a:t>La prova di matematica nell’esame di stato: tipologia, traguardi delle competenze, rapporto con la prova INVALSI</a:t>
          </a:r>
        </a:p>
      </dgm:t>
    </dgm:pt>
    <dgm:pt modelId="{BB948B9D-89C5-0F44-9910-470339D0C51E}" type="parTrans" cxnId="{447C52A8-18A2-B847-A1F4-0190A2596A4D}">
      <dgm:prSet/>
      <dgm:spPr/>
      <dgm:t>
        <a:bodyPr/>
        <a:lstStyle/>
        <a:p>
          <a:endParaRPr lang="it-IT"/>
        </a:p>
      </dgm:t>
    </dgm:pt>
    <dgm:pt modelId="{2C6AACE4-8B6F-1449-A5F2-712F7F82AE54}" type="sibTrans" cxnId="{447C52A8-18A2-B847-A1F4-0190A2596A4D}">
      <dgm:prSet/>
      <dgm:spPr/>
      <dgm:t>
        <a:bodyPr/>
        <a:lstStyle/>
        <a:p>
          <a:endParaRPr lang="it-IT"/>
        </a:p>
      </dgm:t>
    </dgm:pt>
    <dgm:pt modelId="{0CD8DF5E-7D0E-D843-99D7-437297427B79}" type="pres">
      <dgm:prSet presAssocID="{19F8CD2B-7255-B042-8DE8-33ACA99D50AB}" presName="linear" presStyleCnt="0">
        <dgm:presLayoutVars>
          <dgm:dir/>
          <dgm:animLvl val="lvl"/>
          <dgm:resizeHandles val="exact"/>
        </dgm:presLayoutVars>
      </dgm:prSet>
      <dgm:spPr/>
      <dgm:t>
        <a:bodyPr/>
        <a:lstStyle/>
        <a:p>
          <a:endParaRPr lang="it-IT"/>
        </a:p>
      </dgm:t>
    </dgm:pt>
    <dgm:pt modelId="{E56CEFB6-FC35-CF4C-96D4-5695A65445DE}" type="pres">
      <dgm:prSet presAssocID="{F3E72AAF-DD46-7049-8F06-3192C8715674}" presName="parentLin" presStyleCnt="0"/>
      <dgm:spPr/>
    </dgm:pt>
    <dgm:pt modelId="{4B7DA91E-ACA2-CB4D-BECD-E7C28DD6D681}" type="pres">
      <dgm:prSet presAssocID="{F3E72AAF-DD46-7049-8F06-3192C8715674}" presName="parentLeftMargin" presStyleLbl="node1" presStyleIdx="0" presStyleCnt="3"/>
      <dgm:spPr/>
      <dgm:t>
        <a:bodyPr/>
        <a:lstStyle/>
        <a:p>
          <a:endParaRPr lang="it-IT"/>
        </a:p>
      </dgm:t>
    </dgm:pt>
    <dgm:pt modelId="{6FCD3A9B-47A6-144B-83B9-E88E5EC24C8C}" type="pres">
      <dgm:prSet presAssocID="{F3E72AAF-DD46-7049-8F06-3192C8715674}" presName="parentText" presStyleLbl="node1" presStyleIdx="0" presStyleCnt="3">
        <dgm:presLayoutVars>
          <dgm:chMax val="0"/>
          <dgm:bulletEnabled val="1"/>
        </dgm:presLayoutVars>
      </dgm:prSet>
      <dgm:spPr/>
      <dgm:t>
        <a:bodyPr/>
        <a:lstStyle/>
        <a:p>
          <a:endParaRPr lang="it-IT"/>
        </a:p>
      </dgm:t>
    </dgm:pt>
    <dgm:pt modelId="{770AE4A5-C9BF-EC4C-ACBE-B484A598B184}" type="pres">
      <dgm:prSet presAssocID="{F3E72AAF-DD46-7049-8F06-3192C8715674}" presName="negativeSpace" presStyleCnt="0"/>
      <dgm:spPr/>
    </dgm:pt>
    <dgm:pt modelId="{E510FF27-DEE0-C846-A439-F272C12FD788}" type="pres">
      <dgm:prSet presAssocID="{F3E72AAF-DD46-7049-8F06-3192C8715674}" presName="childText" presStyleLbl="conFgAcc1" presStyleIdx="0" presStyleCnt="3">
        <dgm:presLayoutVars>
          <dgm:bulletEnabled val="1"/>
        </dgm:presLayoutVars>
      </dgm:prSet>
      <dgm:spPr/>
      <dgm:t>
        <a:bodyPr/>
        <a:lstStyle/>
        <a:p>
          <a:endParaRPr lang="it-IT"/>
        </a:p>
      </dgm:t>
    </dgm:pt>
    <dgm:pt modelId="{C3492CF9-AFB5-C84F-BB46-5309B659279F}" type="pres">
      <dgm:prSet presAssocID="{31BB8F34-F8A3-DF4A-ABAE-0B572407E464}" presName="spaceBetweenRectangles" presStyleCnt="0"/>
      <dgm:spPr/>
    </dgm:pt>
    <dgm:pt modelId="{8A008E2A-ADF4-AE4C-98FC-1294CE07C648}" type="pres">
      <dgm:prSet presAssocID="{5B855D6E-B674-7E4D-9803-3CA74CBD3D82}" presName="parentLin" presStyleCnt="0"/>
      <dgm:spPr/>
    </dgm:pt>
    <dgm:pt modelId="{8D768504-C6C0-104B-A3B6-F708CA175EE7}" type="pres">
      <dgm:prSet presAssocID="{5B855D6E-B674-7E4D-9803-3CA74CBD3D82}" presName="parentLeftMargin" presStyleLbl="node1" presStyleIdx="0" presStyleCnt="3"/>
      <dgm:spPr/>
      <dgm:t>
        <a:bodyPr/>
        <a:lstStyle/>
        <a:p>
          <a:endParaRPr lang="it-IT"/>
        </a:p>
      </dgm:t>
    </dgm:pt>
    <dgm:pt modelId="{F463FF8B-924A-3748-B7FA-DDB69C14DEF2}" type="pres">
      <dgm:prSet presAssocID="{5B855D6E-B674-7E4D-9803-3CA74CBD3D82}" presName="parentText" presStyleLbl="node1" presStyleIdx="1" presStyleCnt="3">
        <dgm:presLayoutVars>
          <dgm:chMax val="0"/>
          <dgm:bulletEnabled val="1"/>
        </dgm:presLayoutVars>
      </dgm:prSet>
      <dgm:spPr/>
      <dgm:t>
        <a:bodyPr/>
        <a:lstStyle/>
        <a:p>
          <a:endParaRPr lang="it-IT"/>
        </a:p>
      </dgm:t>
    </dgm:pt>
    <dgm:pt modelId="{F736F262-63AB-7E4D-B6E5-7807269DFB25}" type="pres">
      <dgm:prSet presAssocID="{5B855D6E-B674-7E4D-9803-3CA74CBD3D82}" presName="negativeSpace" presStyleCnt="0"/>
      <dgm:spPr/>
    </dgm:pt>
    <dgm:pt modelId="{3E54FFC5-7EFA-C547-8FCE-2A6026771F3F}" type="pres">
      <dgm:prSet presAssocID="{5B855D6E-B674-7E4D-9803-3CA74CBD3D82}" presName="childText" presStyleLbl="conFgAcc1" presStyleIdx="1" presStyleCnt="3">
        <dgm:presLayoutVars>
          <dgm:bulletEnabled val="1"/>
        </dgm:presLayoutVars>
      </dgm:prSet>
      <dgm:spPr/>
      <dgm:t>
        <a:bodyPr/>
        <a:lstStyle/>
        <a:p>
          <a:endParaRPr lang="it-IT"/>
        </a:p>
      </dgm:t>
    </dgm:pt>
    <dgm:pt modelId="{5187A246-B4A9-2247-9E10-852771CF8077}" type="pres">
      <dgm:prSet presAssocID="{8A260C15-DC3C-DF44-A0B4-DE3AB716B4BA}" presName="spaceBetweenRectangles" presStyleCnt="0"/>
      <dgm:spPr/>
    </dgm:pt>
    <dgm:pt modelId="{3E1B2995-7A48-B948-829C-7FDF1C6B753E}" type="pres">
      <dgm:prSet presAssocID="{B712B2D3-4D84-464B-89C0-59D083A1C98B}" presName="parentLin" presStyleCnt="0"/>
      <dgm:spPr/>
    </dgm:pt>
    <dgm:pt modelId="{10F1790A-F745-2A4F-BE51-6002CCE52135}" type="pres">
      <dgm:prSet presAssocID="{B712B2D3-4D84-464B-89C0-59D083A1C98B}" presName="parentLeftMargin" presStyleLbl="node1" presStyleIdx="1" presStyleCnt="3"/>
      <dgm:spPr/>
      <dgm:t>
        <a:bodyPr/>
        <a:lstStyle/>
        <a:p>
          <a:endParaRPr lang="it-IT"/>
        </a:p>
      </dgm:t>
    </dgm:pt>
    <dgm:pt modelId="{67813EEB-EDD9-4A40-B19B-09AB764D4EC2}" type="pres">
      <dgm:prSet presAssocID="{B712B2D3-4D84-464B-89C0-59D083A1C98B}" presName="parentText" presStyleLbl="node1" presStyleIdx="2" presStyleCnt="3">
        <dgm:presLayoutVars>
          <dgm:chMax val="0"/>
          <dgm:bulletEnabled val="1"/>
        </dgm:presLayoutVars>
      </dgm:prSet>
      <dgm:spPr/>
      <dgm:t>
        <a:bodyPr/>
        <a:lstStyle/>
        <a:p>
          <a:endParaRPr lang="it-IT"/>
        </a:p>
      </dgm:t>
    </dgm:pt>
    <dgm:pt modelId="{A1FEA29E-9A7C-D443-8886-478CFD34C39B}" type="pres">
      <dgm:prSet presAssocID="{B712B2D3-4D84-464B-89C0-59D083A1C98B}" presName="negativeSpace" presStyleCnt="0"/>
      <dgm:spPr/>
    </dgm:pt>
    <dgm:pt modelId="{6A6C7362-EE11-AC48-9E5C-830CBC570A0F}" type="pres">
      <dgm:prSet presAssocID="{B712B2D3-4D84-464B-89C0-59D083A1C98B}" presName="childText" presStyleLbl="conFgAcc1" presStyleIdx="2" presStyleCnt="3">
        <dgm:presLayoutVars>
          <dgm:bulletEnabled val="1"/>
        </dgm:presLayoutVars>
      </dgm:prSet>
      <dgm:spPr/>
      <dgm:t>
        <a:bodyPr/>
        <a:lstStyle/>
        <a:p>
          <a:endParaRPr lang="it-IT"/>
        </a:p>
      </dgm:t>
    </dgm:pt>
  </dgm:ptLst>
  <dgm:cxnLst>
    <dgm:cxn modelId="{92B964C9-D47B-0C48-BCF0-D8E8A7E18251}" type="presOf" srcId="{D0D25505-4561-DC4F-BBF5-A48204C48C85}" destId="{3E54FFC5-7EFA-C547-8FCE-2A6026771F3F}" srcOrd="0" destOrd="2" presId="urn:microsoft.com/office/officeart/2005/8/layout/list1"/>
    <dgm:cxn modelId="{6B3B6203-1175-524E-8001-FFF2DBA3FE19}" type="presOf" srcId="{FDD77EF0-6EA1-D54D-9725-BBF435FB3FB0}" destId="{E510FF27-DEE0-C846-A439-F272C12FD788}" srcOrd="0" destOrd="0" presId="urn:microsoft.com/office/officeart/2005/8/layout/list1"/>
    <dgm:cxn modelId="{5914404D-7668-0248-8CD6-B6EC2C73682D}" srcId="{19F8CD2B-7255-B042-8DE8-33ACA99D50AB}" destId="{F3E72AAF-DD46-7049-8F06-3192C8715674}" srcOrd="0" destOrd="0" parTransId="{62CC5935-EADA-F941-8C8E-F54BC9216736}" sibTransId="{31BB8F34-F8A3-DF4A-ABAE-0B572407E464}"/>
    <dgm:cxn modelId="{F8CA15C4-E088-A645-9573-B515C55CB8F3}" type="presOf" srcId="{2BDB4F3A-8ACE-5445-BD72-EB8960857DCA}" destId="{E510FF27-DEE0-C846-A439-F272C12FD788}" srcOrd="0" destOrd="1" presId="urn:microsoft.com/office/officeart/2005/8/layout/list1"/>
    <dgm:cxn modelId="{E1E782A1-43B1-1D43-B921-10E1AE7A2CD2}" type="presOf" srcId="{F3E72AAF-DD46-7049-8F06-3192C8715674}" destId="{4B7DA91E-ACA2-CB4D-BECD-E7C28DD6D681}" srcOrd="0" destOrd="0" presId="urn:microsoft.com/office/officeart/2005/8/layout/list1"/>
    <dgm:cxn modelId="{89127BA9-E468-8E44-B978-158A380C067C}" type="presOf" srcId="{F3E72AAF-DD46-7049-8F06-3192C8715674}" destId="{6FCD3A9B-47A6-144B-83B9-E88E5EC24C8C}" srcOrd="1" destOrd="0" presId="urn:microsoft.com/office/officeart/2005/8/layout/list1"/>
    <dgm:cxn modelId="{958270E1-4415-9A4F-953E-2F66F06AC63F}" srcId="{5B855D6E-B674-7E4D-9803-3CA74CBD3D82}" destId="{D0D25505-4561-DC4F-BBF5-A48204C48C85}" srcOrd="2" destOrd="0" parTransId="{13714491-9247-9048-8954-3332FC420384}" sibTransId="{64AC1F31-BA25-3945-AF35-16978A6DD952}"/>
    <dgm:cxn modelId="{8AD58F54-9E13-DA47-B970-05A05307E3E2}" srcId="{19F8CD2B-7255-B042-8DE8-33ACA99D50AB}" destId="{5B855D6E-B674-7E4D-9803-3CA74CBD3D82}" srcOrd="1" destOrd="0" parTransId="{521733BB-18B5-1D46-B335-A2A9F5244E73}" sibTransId="{8A260C15-DC3C-DF44-A0B4-DE3AB716B4BA}"/>
    <dgm:cxn modelId="{A645320C-9008-EA49-A91B-7A67C9CFC69B}" type="presOf" srcId="{9DE4600F-296B-3B4E-B44A-6579F22AC91D}" destId="{6A6C7362-EE11-AC48-9E5C-830CBC570A0F}" srcOrd="0" destOrd="0" presId="urn:microsoft.com/office/officeart/2005/8/layout/list1"/>
    <dgm:cxn modelId="{6602A657-77A6-7F4E-BE7D-0BEF92D7A29B}" type="presOf" srcId="{B712B2D3-4D84-464B-89C0-59D083A1C98B}" destId="{10F1790A-F745-2A4F-BE51-6002CCE52135}" srcOrd="0" destOrd="0" presId="urn:microsoft.com/office/officeart/2005/8/layout/list1"/>
    <dgm:cxn modelId="{CA328216-0A4A-714B-807F-BDAB0FFEC31B}" type="presOf" srcId="{19F8CD2B-7255-B042-8DE8-33ACA99D50AB}" destId="{0CD8DF5E-7D0E-D843-99D7-437297427B79}" srcOrd="0" destOrd="0" presId="urn:microsoft.com/office/officeart/2005/8/layout/list1"/>
    <dgm:cxn modelId="{2DAB3ED2-5CE8-9745-9D73-C24B65A90286}" type="presOf" srcId="{B712B2D3-4D84-464B-89C0-59D083A1C98B}" destId="{67813EEB-EDD9-4A40-B19B-09AB764D4EC2}" srcOrd="1" destOrd="0" presId="urn:microsoft.com/office/officeart/2005/8/layout/list1"/>
    <dgm:cxn modelId="{9C8E9996-140C-9441-9522-DFEA1745D789}" type="presOf" srcId="{5B855D6E-B674-7E4D-9803-3CA74CBD3D82}" destId="{F463FF8B-924A-3748-B7FA-DDB69C14DEF2}" srcOrd="1" destOrd="0" presId="urn:microsoft.com/office/officeart/2005/8/layout/list1"/>
    <dgm:cxn modelId="{2F3826FD-3F81-5441-9998-2647FB5A2A06}" type="presOf" srcId="{5B855D6E-B674-7E4D-9803-3CA74CBD3D82}" destId="{8D768504-C6C0-104B-A3B6-F708CA175EE7}" srcOrd="0" destOrd="0" presId="urn:microsoft.com/office/officeart/2005/8/layout/list1"/>
    <dgm:cxn modelId="{325CF143-CFEE-0E48-AD82-50411140ECDC}" type="presOf" srcId="{753D43E3-21CD-6A40-B7B2-DA1DBA2DF5BF}" destId="{E510FF27-DEE0-C846-A439-F272C12FD788}" srcOrd="0" destOrd="3" presId="urn:microsoft.com/office/officeart/2005/8/layout/list1"/>
    <dgm:cxn modelId="{EB84F86F-F142-D34B-A268-622A7C67D518}" srcId="{F3E72AAF-DD46-7049-8F06-3192C8715674}" destId="{2BDB4F3A-8ACE-5445-BD72-EB8960857DCA}" srcOrd="1" destOrd="0" parTransId="{D4D7173F-F3B2-EB45-AAAE-A1D1D2BDCFE5}" sibTransId="{D799CBBA-CF73-1440-9290-1B23E6AEAA63}"/>
    <dgm:cxn modelId="{2F3DCFBA-5534-CE43-9AD9-CC3011580042}" srcId="{5B855D6E-B674-7E4D-9803-3CA74CBD3D82}" destId="{178DF2D8-F8B3-D14A-86E2-41DE941F832C}" srcOrd="1" destOrd="0" parTransId="{3A04EB5D-E26E-834D-AAC4-8BDE68FFAE42}" sibTransId="{8B8929C3-2DDE-9246-9997-A840BF1C5911}"/>
    <dgm:cxn modelId="{5D689FF8-302B-B446-A60C-9E00211938AB}" type="presOf" srcId="{36DFE58B-A70A-1547-847B-D1DF39E646F0}" destId="{E510FF27-DEE0-C846-A439-F272C12FD788}" srcOrd="0" destOrd="2" presId="urn:microsoft.com/office/officeart/2005/8/layout/list1"/>
    <dgm:cxn modelId="{16DF4363-E824-7A47-8BF1-0A6D64712A9A}" type="presOf" srcId="{CBCDE42C-92C5-C742-A681-C4F9589AC517}" destId="{3E54FFC5-7EFA-C547-8FCE-2A6026771F3F}" srcOrd="0" destOrd="0" presId="urn:microsoft.com/office/officeart/2005/8/layout/list1"/>
    <dgm:cxn modelId="{45E0A56C-4896-5B4D-8FA6-B36697E89403}" type="presOf" srcId="{D7DD825A-074E-D446-9BEF-7F80040E5CE7}" destId="{6A6C7362-EE11-AC48-9E5C-830CBC570A0F}" srcOrd="0" destOrd="1" presId="urn:microsoft.com/office/officeart/2005/8/layout/list1"/>
    <dgm:cxn modelId="{9DE9CF81-1900-E14B-A766-E522F4EA1F1E}" type="presOf" srcId="{178DF2D8-F8B3-D14A-86E2-41DE941F832C}" destId="{3E54FFC5-7EFA-C547-8FCE-2A6026771F3F}" srcOrd="0" destOrd="1" presId="urn:microsoft.com/office/officeart/2005/8/layout/list1"/>
    <dgm:cxn modelId="{4F0DC18F-45CF-3042-BCD2-3496ED588315}" srcId="{F3E72AAF-DD46-7049-8F06-3192C8715674}" destId="{36DFE58B-A70A-1547-847B-D1DF39E646F0}" srcOrd="2" destOrd="0" parTransId="{796F9502-3EFE-B240-82AE-55E6A9D216F8}" sibTransId="{0594CCB8-375C-304B-9970-5C88345A8BE3}"/>
    <dgm:cxn modelId="{160FA4B6-F6F2-3E47-8549-5C5057DF3561}" srcId="{F3E72AAF-DD46-7049-8F06-3192C8715674}" destId="{FDD77EF0-6EA1-D54D-9725-BBF435FB3FB0}" srcOrd="0" destOrd="0" parTransId="{84A2FA4D-E1E6-2642-940F-D725DA1ECC7B}" sibTransId="{79341AE0-E748-B648-B5E9-7D8BF1D7B357}"/>
    <dgm:cxn modelId="{20254A7C-08CD-F24C-8746-49F358E5FE50}" srcId="{F3E72AAF-DD46-7049-8F06-3192C8715674}" destId="{753D43E3-21CD-6A40-B7B2-DA1DBA2DF5BF}" srcOrd="3" destOrd="0" parTransId="{06FEB67D-20F1-6945-BB83-630CD8131ED3}" sibTransId="{29A33D64-3DCA-DB46-8693-ED1BA7820716}"/>
    <dgm:cxn modelId="{900D6101-2DE0-A74B-AB6D-CCEE2696B6C5}" srcId="{B712B2D3-4D84-464B-89C0-59D083A1C98B}" destId="{9DE4600F-296B-3B4E-B44A-6579F22AC91D}" srcOrd="0" destOrd="0" parTransId="{F0195CFB-90CA-7B4E-AC36-B363B1BC4454}" sibTransId="{87D043BB-968B-F64D-8C24-CFC14AB76788}"/>
    <dgm:cxn modelId="{3269C674-4852-CA4B-9495-58D8A5902AEE}" srcId="{19F8CD2B-7255-B042-8DE8-33ACA99D50AB}" destId="{B712B2D3-4D84-464B-89C0-59D083A1C98B}" srcOrd="2" destOrd="0" parTransId="{B5B9ABC8-7FE3-CE4B-8ECB-6C2E3A05780A}" sibTransId="{84FC1C26-017A-D347-BBD0-D51C56C67286}"/>
    <dgm:cxn modelId="{8EB5F0CA-B781-ED44-9D1F-63E3F1BAB281}" srcId="{5B855D6E-B674-7E4D-9803-3CA74CBD3D82}" destId="{CBCDE42C-92C5-C742-A681-C4F9589AC517}" srcOrd="0" destOrd="0" parTransId="{72BB69DA-5FBC-DA4F-802A-51EB55764CE4}" sibTransId="{A6C00BA7-E76E-154F-9BD0-CF0425646851}"/>
    <dgm:cxn modelId="{447C52A8-18A2-B847-A1F4-0190A2596A4D}" srcId="{B712B2D3-4D84-464B-89C0-59D083A1C98B}" destId="{D7DD825A-074E-D446-9BEF-7F80040E5CE7}" srcOrd="1" destOrd="0" parTransId="{BB948B9D-89C5-0F44-9910-470339D0C51E}" sibTransId="{2C6AACE4-8B6F-1449-A5F2-712F7F82AE54}"/>
    <dgm:cxn modelId="{503C4E93-8A84-E747-B87A-75AEA6FA3372}" type="presParOf" srcId="{0CD8DF5E-7D0E-D843-99D7-437297427B79}" destId="{E56CEFB6-FC35-CF4C-96D4-5695A65445DE}" srcOrd="0" destOrd="0" presId="urn:microsoft.com/office/officeart/2005/8/layout/list1"/>
    <dgm:cxn modelId="{27747979-2398-034D-BFBA-6B98A7011C3A}" type="presParOf" srcId="{E56CEFB6-FC35-CF4C-96D4-5695A65445DE}" destId="{4B7DA91E-ACA2-CB4D-BECD-E7C28DD6D681}" srcOrd="0" destOrd="0" presId="urn:microsoft.com/office/officeart/2005/8/layout/list1"/>
    <dgm:cxn modelId="{606394AF-068E-714C-9A53-C6E00D603800}" type="presParOf" srcId="{E56CEFB6-FC35-CF4C-96D4-5695A65445DE}" destId="{6FCD3A9B-47A6-144B-83B9-E88E5EC24C8C}" srcOrd="1" destOrd="0" presId="urn:microsoft.com/office/officeart/2005/8/layout/list1"/>
    <dgm:cxn modelId="{F461FE12-6F7C-204F-A742-725AFBAE842A}" type="presParOf" srcId="{0CD8DF5E-7D0E-D843-99D7-437297427B79}" destId="{770AE4A5-C9BF-EC4C-ACBE-B484A598B184}" srcOrd="1" destOrd="0" presId="urn:microsoft.com/office/officeart/2005/8/layout/list1"/>
    <dgm:cxn modelId="{D66D96B4-D661-DB44-AF85-B2755E673A01}" type="presParOf" srcId="{0CD8DF5E-7D0E-D843-99D7-437297427B79}" destId="{E510FF27-DEE0-C846-A439-F272C12FD788}" srcOrd="2" destOrd="0" presId="urn:microsoft.com/office/officeart/2005/8/layout/list1"/>
    <dgm:cxn modelId="{65A2043A-37CC-6B44-A2BA-FF3C0E070A3F}" type="presParOf" srcId="{0CD8DF5E-7D0E-D843-99D7-437297427B79}" destId="{C3492CF9-AFB5-C84F-BB46-5309B659279F}" srcOrd="3" destOrd="0" presId="urn:microsoft.com/office/officeart/2005/8/layout/list1"/>
    <dgm:cxn modelId="{F2EEFAE0-A464-EB47-B642-48D5EFA0ABB4}" type="presParOf" srcId="{0CD8DF5E-7D0E-D843-99D7-437297427B79}" destId="{8A008E2A-ADF4-AE4C-98FC-1294CE07C648}" srcOrd="4" destOrd="0" presId="urn:microsoft.com/office/officeart/2005/8/layout/list1"/>
    <dgm:cxn modelId="{F74BFAEC-6D70-EC4B-91E9-F3AE35C628C0}" type="presParOf" srcId="{8A008E2A-ADF4-AE4C-98FC-1294CE07C648}" destId="{8D768504-C6C0-104B-A3B6-F708CA175EE7}" srcOrd="0" destOrd="0" presId="urn:microsoft.com/office/officeart/2005/8/layout/list1"/>
    <dgm:cxn modelId="{8FB73A74-57F6-4B4B-9F37-7069A9279EDB}" type="presParOf" srcId="{8A008E2A-ADF4-AE4C-98FC-1294CE07C648}" destId="{F463FF8B-924A-3748-B7FA-DDB69C14DEF2}" srcOrd="1" destOrd="0" presId="urn:microsoft.com/office/officeart/2005/8/layout/list1"/>
    <dgm:cxn modelId="{CFFE6AFC-F9A7-6F40-B0CF-8A40DEA362C3}" type="presParOf" srcId="{0CD8DF5E-7D0E-D843-99D7-437297427B79}" destId="{F736F262-63AB-7E4D-B6E5-7807269DFB25}" srcOrd="5" destOrd="0" presId="urn:microsoft.com/office/officeart/2005/8/layout/list1"/>
    <dgm:cxn modelId="{F1313D1D-C18B-6C42-9130-D2428BD1E40B}" type="presParOf" srcId="{0CD8DF5E-7D0E-D843-99D7-437297427B79}" destId="{3E54FFC5-7EFA-C547-8FCE-2A6026771F3F}" srcOrd="6" destOrd="0" presId="urn:microsoft.com/office/officeart/2005/8/layout/list1"/>
    <dgm:cxn modelId="{9422305C-33F5-214E-9F23-14F5A017B7EA}" type="presParOf" srcId="{0CD8DF5E-7D0E-D843-99D7-437297427B79}" destId="{5187A246-B4A9-2247-9E10-852771CF8077}" srcOrd="7" destOrd="0" presId="urn:microsoft.com/office/officeart/2005/8/layout/list1"/>
    <dgm:cxn modelId="{53FDAEEB-BF56-8A4E-908A-5266FD15DE99}" type="presParOf" srcId="{0CD8DF5E-7D0E-D843-99D7-437297427B79}" destId="{3E1B2995-7A48-B948-829C-7FDF1C6B753E}" srcOrd="8" destOrd="0" presId="urn:microsoft.com/office/officeart/2005/8/layout/list1"/>
    <dgm:cxn modelId="{7CB5BF65-4A88-CA40-98B8-D89069E88207}" type="presParOf" srcId="{3E1B2995-7A48-B948-829C-7FDF1C6B753E}" destId="{10F1790A-F745-2A4F-BE51-6002CCE52135}" srcOrd="0" destOrd="0" presId="urn:microsoft.com/office/officeart/2005/8/layout/list1"/>
    <dgm:cxn modelId="{4769ACE1-5996-804B-B6ED-78CD7FAF089A}" type="presParOf" srcId="{3E1B2995-7A48-B948-829C-7FDF1C6B753E}" destId="{67813EEB-EDD9-4A40-B19B-09AB764D4EC2}" srcOrd="1" destOrd="0" presId="urn:microsoft.com/office/officeart/2005/8/layout/list1"/>
    <dgm:cxn modelId="{09D69AB6-FF5A-E646-8A71-04723D97AC13}" type="presParOf" srcId="{0CD8DF5E-7D0E-D843-99D7-437297427B79}" destId="{A1FEA29E-9A7C-D443-8886-478CFD34C39B}" srcOrd="9" destOrd="0" presId="urn:microsoft.com/office/officeart/2005/8/layout/list1"/>
    <dgm:cxn modelId="{E798957E-EA58-B04D-A860-D31B310350B5}" type="presParOf" srcId="{0CD8DF5E-7D0E-D843-99D7-437297427B79}" destId="{6A6C7362-EE11-AC48-9E5C-830CBC570A0F}"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9E4FBB-2B85-0940-BB62-E6B3A2F995F5}" type="doc">
      <dgm:prSet loTypeId="urn:microsoft.com/office/officeart/2005/8/layout/arrow4" loCatId="" qsTypeId="urn:microsoft.com/office/officeart/2005/8/quickstyle/simple4" qsCatId="simple" csTypeId="urn:microsoft.com/office/officeart/2005/8/colors/accent1_4" csCatId="accent1" phldr="1"/>
      <dgm:spPr/>
      <dgm:t>
        <a:bodyPr/>
        <a:lstStyle/>
        <a:p>
          <a:endParaRPr lang="it-IT"/>
        </a:p>
      </dgm:t>
    </dgm:pt>
    <dgm:pt modelId="{1A06E205-ABA1-9D41-B8E2-2620D94FD871}">
      <dgm:prSet phldrT="[Testo]"/>
      <dgm:spPr/>
      <dgm:t>
        <a:bodyPr/>
        <a:lstStyle/>
        <a:p>
          <a:r>
            <a:rPr lang="it-IT" dirty="0"/>
            <a:t>Alcuni cambiamenti negativi</a:t>
          </a:r>
        </a:p>
      </dgm:t>
    </dgm:pt>
    <dgm:pt modelId="{552F5B92-E0AF-9E48-84FA-3E8612479EE3}" type="parTrans" cxnId="{599EE3D5-7AEA-FF4F-AA7D-1AC55D57D031}">
      <dgm:prSet/>
      <dgm:spPr/>
      <dgm:t>
        <a:bodyPr/>
        <a:lstStyle/>
        <a:p>
          <a:endParaRPr lang="it-IT"/>
        </a:p>
      </dgm:t>
    </dgm:pt>
    <dgm:pt modelId="{CA5B42AF-63AE-2A48-B48A-35313198992C}" type="sibTrans" cxnId="{599EE3D5-7AEA-FF4F-AA7D-1AC55D57D031}">
      <dgm:prSet/>
      <dgm:spPr/>
      <dgm:t>
        <a:bodyPr/>
        <a:lstStyle/>
        <a:p>
          <a:endParaRPr lang="it-IT"/>
        </a:p>
      </dgm:t>
    </dgm:pt>
    <dgm:pt modelId="{D216FF28-6925-1341-AE0F-8D98EFBAE1BD}">
      <dgm:prSet phldrT="[Testo]"/>
      <dgm:spPr/>
      <dgm:t>
        <a:bodyPr/>
        <a:lstStyle/>
        <a:p>
          <a:r>
            <a:rPr lang="it-IT" dirty="0"/>
            <a:t>Accelerare i tempi di lavoro; mi ha costretta a cambiare in parte e a velocizzare il programma</a:t>
          </a:r>
        </a:p>
      </dgm:t>
    </dgm:pt>
    <dgm:pt modelId="{CB90BB2F-E11F-494B-A5B7-950821B38DED}" type="parTrans" cxnId="{DAC68D64-F0FE-6643-B3C1-E9899D40ADAE}">
      <dgm:prSet/>
      <dgm:spPr/>
      <dgm:t>
        <a:bodyPr/>
        <a:lstStyle/>
        <a:p>
          <a:endParaRPr lang="it-IT"/>
        </a:p>
      </dgm:t>
    </dgm:pt>
    <dgm:pt modelId="{CEBBA29A-B929-6A4A-8863-DCD92CB12FF4}" type="sibTrans" cxnId="{DAC68D64-F0FE-6643-B3C1-E9899D40ADAE}">
      <dgm:prSet/>
      <dgm:spPr/>
      <dgm:t>
        <a:bodyPr/>
        <a:lstStyle/>
        <a:p>
          <a:endParaRPr lang="it-IT"/>
        </a:p>
      </dgm:t>
    </dgm:pt>
    <dgm:pt modelId="{616A575A-B492-0D49-9E7F-D9118C4F142B}">
      <dgm:prSet phldrT="[Testo]"/>
      <dgm:spPr/>
      <dgm:t>
        <a:bodyPr/>
        <a:lstStyle/>
        <a:p>
          <a:r>
            <a:rPr lang="it-IT" dirty="0"/>
            <a:t>Ha stimolato gli insegnanti ad utilizza l'aula di informatica per la didattica</a:t>
          </a:r>
        </a:p>
      </dgm:t>
    </dgm:pt>
    <dgm:pt modelId="{081303E3-5715-7949-A1A6-58A12C76EE8B}" type="parTrans" cxnId="{646D8494-515E-AA4B-B57C-7AAAE827B809}">
      <dgm:prSet/>
      <dgm:spPr/>
      <dgm:t>
        <a:bodyPr/>
        <a:lstStyle/>
        <a:p>
          <a:endParaRPr lang="it-IT"/>
        </a:p>
      </dgm:t>
    </dgm:pt>
    <dgm:pt modelId="{C0410998-C6A3-7743-BF94-A09D75991124}" type="sibTrans" cxnId="{646D8494-515E-AA4B-B57C-7AAAE827B809}">
      <dgm:prSet/>
      <dgm:spPr/>
      <dgm:t>
        <a:bodyPr/>
        <a:lstStyle/>
        <a:p>
          <a:endParaRPr lang="it-IT"/>
        </a:p>
      </dgm:t>
    </dgm:pt>
    <dgm:pt modelId="{2DB57C8C-1614-2D4A-93F0-264AA53D40C8}">
      <dgm:prSet phldrT="[Testo]"/>
      <dgm:spPr/>
      <dgm:t>
        <a:bodyPr/>
        <a:lstStyle/>
        <a:p>
          <a:r>
            <a:rPr lang="it-IT" dirty="0"/>
            <a:t>Ha interrotto la didattica</a:t>
          </a:r>
        </a:p>
      </dgm:t>
    </dgm:pt>
    <dgm:pt modelId="{BEEEA7BF-8743-1344-B334-009139555121}" type="parTrans" cxnId="{14248AA6-7590-4549-90DB-305D83743E86}">
      <dgm:prSet/>
      <dgm:spPr/>
      <dgm:t>
        <a:bodyPr/>
        <a:lstStyle/>
        <a:p>
          <a:endParaRPr lang="it-IT"/>
        </a:p>
      </dgm:t>
    </dgm:pt>
    <dgm:pt modelId="{B5E2B10E-8A2B-0445-A8F6-14F86DBCCF02}" type="sibTrans" cxnId="{14248AA6-7590-4549-90DB-305D83743E86}">
      <dgm:prSet/>
      <dgm:spPr/>
      <dgm:t>
        <a:bodyPr/>
        <a:lstStyle/>
        <a:p>
          <a:endParaRPr lang="it-IT"/>
        </a:p>
      </dgm:t>
    </dgm:pt>
    <dgm:pt modelId="{DBBD2243-310D-F840-8C1F-854B54FC8FD0}">
      <dgm:prSet/>
      <dgm:spPr/>
      <dgm:t>
        <a:bodyPr/>
        <a:lstStyle/>
        <a:p>
          <a:r>
            <a:rPr lang="it-IT" dirty="0"/>
            <a:t>Modalità ansiogena</a:t>
          </a:r>
        </a:p>
      </dgm:t>
    </dgm:pt>
    <dgm:pt modelId="{381B6B6F-B1F3-4340-B83D-5D37E073456E}" type="parTrans" cxnId="{C74A3E46-87CB-EB40-AA2C-38C6312CDDB8}">
      <dgm:prSet/>
      <dgm:spPr/>
      <dgm:t>
        <a:bodyPr/>
        <a:lstStyle/>
        <a:p>
          <a:endParaRPr lang="it-IT"/>
        </a:p>
      </dgm:t>
    </dgm:pt>
    <dgm:pt modelId="{B5BA83A3-8EF7-D24E-AAEB-D646D924432A}" type="sibTrans" cxnId="{C74A3E46-87CB-EB40-AA2C-38C6312CDDB8}">
      <dgm:prSet/>
      <dgm:spPr/>
      <dgm:t>
        <a:bodyPr/>
        <a:lstStyle/>
        <a:p>
          <a:endParaRPr lang="it-IT"/>
        </a:p>
      </dgm:t>
    </dgm:pt>
    <dgm:pt modelId="{AFD85224-4663-8746-B4DD-CB1EE046D656}">
      <dgm:prSet/>
      <dgm:spPr/>
      <dgm:t>
        <a:bodyPr/>
        <a:lstStyle/>
        <a:p>
          <a:r>
            <a:rPr lang="it-IT" dirty="0"/>
            <a:t>Alcuni cambiamenti positivi</a:t>
          </a:r>
        </a:p>
      </dgm:t>
    </dgm:pt>
    <dgm:pt modelId="{2D9D0CE2-AB59-834F-9367-22CC227F8CAB}" type="parTrans" cxnId="{D69AC5E9-FDFB-9848-AA2F-1B306DE0EE6B}">
      <dgm:prSet/>
      <dgm:spPr/>
      <dgm:t>
        <a:bodyPr/>
        <a:lstStyle/>
        <a:p>
          <a:endParaRPr lang="it-IT"/>
        </a:p>
      </dgm:t>
    </dgm:pt>
    <dgm:pt modelId="{CDB82152-4191-FF4A-8B14-2A440E071851}" type="sibTrans" cxnId="{D69AC5E9-FDFB-9848-AA2F-1B306DE0EE6B}">
      <dgm:prSet/>
      <dgm:spPr/>
      <dgm:t>
        <a:bodyPr/>
        <a:lstStyle/>
        <a:p>
          <a:endParaRPr lang="it-IT"/>
        </a:p>
      </dgm:t>
    </dgm:pt>
    <dgm:pt modelId="{53CD6E11-9E61-A146-B07C-DB0C17B4DF8A}">
      <dgm:prSet phldrT="[Testo]"/>
      <dgm:spPr/>
      <dgm:t>
        <a:bodyPr/>
        <a:lstStyle/>
        <a:p>
          <a:r>
            <a:rPr lang="it-IT" dirty="0"/>
            <a:t>Maggiore tranquillità non essendo legate al voto d'esame</a:t>
          </a:r>
        </a:p>
      </dgm:t>
    </dgm:pt>
    <dgm:pt modelId="{27F36C6A-281A-5645-8AED-2E0AE3B2959A}" type="parTrans" cxnId="{594BCE7E-DD77-F448-AE70-C1A5518D5964}">
      <dgm:prSet/>
      <dgm:spPr/>
      <dgm:t>
        <a:bodyPr/>
        <a:lstStyle/>
        <a:p>
          <a:endParaRPr lang="it-IT"/>
        </a:p>
      </dgm:t>
    </dgm:pt>
    <dgm:pt modelId="{ED22034D-727C-A44F-A532-AB1CE45D77C4}" type="sibTrans" cxnId="{594BCE7E-DD77-F448-AE70-C1A5518D5964}">
      <dgm:prSet/>
      <dgm:spPr/>
      <dgm:t>
        <a:bodyPr/>
        <a:lstStyle/>
        <a:p>
          <a:endParaRPr lang="it-IT"/>
        </a:p>
      </dgm:t>
    </dgm:pt>
    <dgm:pt modelId="{0AB3CA89-E19F-6842-A7E3-1C2D119C40A5}" type="pres">
      <dgm:prSet presAssocID="{ED9E4FBB-2B85-0940-BB62-E6B3A2F995F5}" presName="compositeShape" presStyleCnt="0">
        <dgm:presLayoutVars>
          <dgm:chMax val="2"/>
          <dgm:dir/>
          <dgm:resizeHandles val="exact"/>
        </dgm:presLayoutVars>
      </dgm:prSet>
      <dgm:spPr/>
      <dgm:t>
        <a:bodyPr/>
        <a:lstStyle/>
        <a:p>
          <a:endParaRPr lang="it-IT"/>
        </a:p>
      </dgm:t>
    </dgm:pt>
    <dgm:pt modelId="{6087FBF9-ADEE-1048-AC9A-BBDD6AC4D344}" type="pres">
      <dgm:prSet presAssocID="{AFD85224-4663-8746-B4DD-CB1EE046D656}" presName="upArrow" presStyleLbl="node1" presStyleIdx="0" presStyleCnt="2"/>
      <dgm:spPr/>
    </dgm:pt>
    <dgm:pt modelId="{ED777807-30C3-4947-AB00-F57A8F434D02}" type="pres">
      <dgm:prSet presAssocID="{AFD85224-4663-8746-B4DD-CB1EE046D656}" presName="upArrowText" presStyleLbl="revTx" presStyleIdx="0" presStyleCnt="2">
        <dgm:presLayoutVars>
          <dgm:chMax val="0"/>
          <dgm:bulletEnabled val="1"/>
        </dgm:presLayoutVars>
      </dgm:prSet>
      <dgm:spPr/>
      <dgm:t>
        <a:bodyPr/>
        <a:lstStyle/>
        <a:p>
          <a:endParaRPr lang="it-IT"/>
        </a:p>
      </dgm:t>
    </dgm:pt>
    <dgm:pt modelId="{83A51537-FB40-0A42-BC57-86F494A3C108}" type="pres">
      <dgm:prSet presAssocID="{1A06E205-ABA1-9D41-B8E2-2620D94FD871}" presName="downArrow" presStyleLbl="node1" presStyleIdx="1" presStyleCnt="2"/>
      <dgm:spPr/>
    </dgm:pt>
    <dgm:pt modelId="{BF9A3FBF-41EA-3043-A3E0-90F28C669D4A}" type="pres">
      <dgm:prSet presAssocID="{1A06E205-ABA1-9D41-B8E2-2620D94FD871}" presName="downArrowText" presStyleLbl="revTx" presStyleIdx="1" presStyleCnt="2">
        <dgm:presLayoutVars>
          <dgm:chMax val="0"/>
          <dgm:bulletEnabled val="1"/>
        </dgm:presLayoutVars>
      </dgm:prSet>
      <dgm:spPr/>
      <dgm:t>
        <a:bodyPr/>
        <a:lstStyle/>
        <a:p>
          <a:endParaRPr lang="it-IT"/>
        </a:p>
      </dgm:t>
    </dgm:pt>
  </dgm:ptLst>
  <dgm:cxnLst>
    <dgm:cxn modelId="{DAC68D64-F0FE-6643-B3C1-E9899D40ADAE}" srcId="{1A06E205-ABA1-9D41-B8E2-2620D94FD871}" destId="{D216FF28-6925-1341-AE0F-8D98EFBAE1BD}" srcOrd="0" destOrd="0" parTransId="{CB90BB2F-E11F-494B-A5B7-950821B38DED}" sibTransId="{CEBBA29A-B929-6A4A-8863-DCD92CB12FF4}"/>
    <dgm:cxn modelId="{EA7CC984-7AEE-8040-98CF-D856221D63A8}" type="presOf" srcId="{D216FF28-6925-1341-AE0F-8D98EFBAE1BD}" destId="{BF9A3FBF-41EA-3043-A3E0-90F28C669D4A}" srcOrd="0" destOrd="1" presId="urn:microsoft.com/office/officeart/2005/8/layout/arrow4"/>
    <dgm:cxn modelId="{646D8494-515E-AA4B-B57C-7AAAE827B809}" srcId="{AFD85224-4663-8746-B4DD-CB1EE046D656}" destId="{616A575A-B492-0D49-9E7F-D9118C4F142B}" srcOrd="1" destOrd="0" parTransId="{081303E3-5715-7949-A1A6-58A12C76EE8B}" sibTransId="{C0410998-C6A3-7743-BF94-A09D75991124}"/>
    <dgm:cxn modelId="{D308E93C-9299-5740-A75B-AB986267FCE2}" type="presOf" srcId="{ED9E4FBB-2B85-0940-BB62-E6B3A2F995F5}" destId="{0AB3CA89-E19F-6842-A7E3-1C2D119C40A5}" srcOrd="0" destOrd="0" presId="urn:microsoft.com/office/officeart/2005/8/layout/arrow4"/>
    <dgm:cxn modelId="{8EE17BC0-5CA1-4048-BC99-63EF11DB895A}" type="presOf" srcId="{AFD85224-4663-8746-B4DD-CB1EE046D656}" destId="{ED777807-30C3-4947-AB00-F57A8F434D02}" srcOrd="0" destOrd="0" presId="urn:microsoft.com/office/officeart/2005/8/layout/arrow4"/>
    <dgm:cxn modelId="{E39CE13E-C4E8-A449-8373-E5DD640A9D59}" type="presOf" srcId="{53CD6E11-9E61-A146-B07C-DB0C17B4DF8A}" destId="{ED777807-30C3-4947-AB00-F57A8F434D02}" srcOrd="0" destOrd="1" presId="urn:microsoft.com/office/officeart/2005/8/layout/arrow4"/>
    <dgm:cxn modelId="{D69AC5E9-FDFB-9848-AA2F-1B306DE0EE6B}" srcId="{ED9E4FBB-2B85-0940-BB62-E6B3A2F995F5}" destId="{AFD85224-4663-8746-B4DD-CB1EE046D656}" srcOrd="0" destOrd="0" parTransId="{2D9D0CE2-AB59-834F-9367-22CC227F8CAB}" sibTransId="{CDB82152-4191-FF4A-8B14-2A440E071851}"/>
    <dgm:cxn modelId="{C74A3E46-87CB-EB40-AA2C-38C6312CDDB8}" srcId="{1A06E205-ABA1-9D41-B8E2-2620D94FD871}" destId="{DBBD2243-310D-F840-8C1F-854B54FC8FD0}" srcOrd="2" destOrd="0" parTransId="{381B6B6F-B1F3-4340-B83D-5D37E073456E}" sibTransId="{B5BA83A3-8EF7-D24E-AAEB-D646D924432A}"/>
    <dgm:cxn modelId="{14248AA6-7590-4549-90DB-305D83743E86}" srcId="{1A06E205-ABA1-9D41-B8E2-2620D94FD871}" destId="{2DB57C8C-1614-2D4A-93F0-264AA53D40C8}" srcOrd="1" destOrd="0" parTransId="{BEEEA7BF-8743-1344-B334-009139555121}" sibTransId="{B5E2B10E-8A2B-0445-A8F6-14F86DBCCF02}"/>
    <dgm:cxn modelId="{599EE3D5-7AEA-FF4F-AA7D-1AC55D57D031}" srcId="{ED9E4FBB-2B85-0940-BB62-E6B3A2F995F5}" destId="{1A06E205-ABA1-9D41-B8E2-2620D94FD871}" srcOrd="1" destOrd="0" parTransId="{552F5B92-E0AF-9E48-84FA-3E8612479EE3}" sibTransId="{CA5B42AF-63AE-2A48-B48A-35313198992C}"/>
    <dgm:cxn modelId="{79D42247-3056-6C4C-AE0F-EF8FCBEABEF7}" type="presOf" srcId="{1A06E205-ABA1-9D41-B8E2-2620D94FD871}" destId="{BF9A3FBF-41EA-3043-A3E0-90F28C669D4A}" srcOrd="0" destOrd="0" presId="urn:microsoft.com/office/officeart/2005/8/layout/arrow4"/>
    <dgm:cxn modelId="{F4B7C0AB-079C-8D4B-98BC-03625A5644BA}" type="presOf" srcId="{DBBD2243-310D-F840-8C1F-854B54FC8FD0}" destId="{BF9A3FBF-41EA-3043-A3E0-90F28C669D4A}" srcOrd="0" destOrd="3" presId="urn:microsoft.com/office/officeart/2005/8/layout/arrow4"/>
    <dgm:cxn modelId="{594BCE7E-DD77-F448-AE70-C1A5518D5964}" srcId="{AFD85224-4663-8746-B4DD-CB1EE046D656}" destId="{53CD6E11-9E61-A146-B07C-DB0C17B4DF8A}" srcOrd="0" destOrd="0" parTransId="{27F36C6A-281A-5645-8AED-2E0AE3B2959A}" sibTransId="{ED22034D-727C-A44F-A532-AB1CE45D77C4}"/>
    <dgm:cxn modelId="{A76AAFDB-15D4-C742-897E-AE2C288DF66A}" type="presOf" srcId="{2DB57C8C-1614-2D4A-93F0-264AA53D40C8}" destId="{BF9A3FBF-41EA-3043-A3E0-90F28C669D4A}" srcOrd="0" destOrd="2" presId="urn:microsoft.com/office/officeart/2005/8/layout/arrow4"/>
    <dgm:cxn modelId="{0D7628EC-29F4-A647-8826-9E5B28770FB2}" type="presOf" srcId="{616A575A-B492-0D49-9E7F-D9118C4F142B}" destId="{ED777807-30C3-4947-AB00-F57A8F434D02}" srcOrd="0" destOrd="2" presId="urn:microsoft.com/office/officeart/2005/8/layout/arrow4"/>
    <dgm:cxn modelId="{A39E0392-CCC8-5D40-93BB-CB333BCB93E8}" type="presParOf" srcId="{0AB3CA89-E19F-6842-A7E3-1C2D119C40A5}" destId="{6087FBF9-ADEE-1048-AC9A-BBDD6AC4D344}" srcOrd="0" destOrd="0" presId="urn:microsoft.com/office/officeart/2005/8/layout/arrow4"/>
    <dgm:cxn modelId="{C9028BCD-26F3-6E48-B98D-262CB4719380}" type="presParOf" srcId="{0AB3CA89-E19F-6842-A7E3-1C2D119C40A5}" destId="{ED777807-30C3-4947-AB00-F57A8F434D02}" srcOrd="1" destOrd="0" presId="urn:microsoft.com/office/officeart/2005/8/layout/arrow4"/>
    <dgm:cxn modelId="{16881AD7-6456-BA48-A55D-D0B7396D8207}" type="presParOf" srcId="{0AB3CA89-E19F-6842-A7E3-1C2D119C40A5}" destId="{83A51537-FB40-0A42-BC57-86F494A3C108}" srcOrd="2" destOrd="0" presId="urn:microsoft.com/office/officeart/2005/8/layout/arrow4"/>
    <dgm:cxn modelId="{F34D09D8-9451-AE47-9605-E2F5322552EC}" type="presParOf" srcId="{0AB3CA89-E19F-6842-A7E3-1C2D119C40A5}" destId="{BF9A3FBF-41EA-3043-A3E0-90F28C669D4A}" srcOrd="3" destOrd="0" presId="urn:microsoft.com/office/officeart/2005/8/layout/arrow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3C7799-1AD3-5C46-B682-19B329BDAA02}"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it-IT"/>
        </a:p>
      </dgm:t>
    </dgm:pt>
    <dgm:pt modelId="{EFE8A347-CD3C-774C-955D-91FFB0EC3CAA}">
      <dgm:prSet phldrT="[Testo]"/>
      <dgm:spPr/>
      <dgm:t>
        <a:bodyPr/>
        <a:lstStyle/>
        <a:p>
          <a:r>
            <a:rPr lang="it-IT" dirty="0"/>
            <a:t>Alterità</a:t>
          </a:r>
        </a:p>
      </dgm:t>
    </dgm:pt>
    <dgm:pt modelId="{3EE6DADD-3C45-3D4D-AE24-A10A584336A1}" type="parTrans" cxnId="{D3FDF25D-512B-2944-A6BC-D5F3621E630A}">
      <dgm:prSet/>
      <dgm:spPr/>
      <dgm:t>
        <a:bodyPr/>
        <a:lstStyle/>
        <a:p>
          <a:endParaRPr lang="it-IT"/>
        </a:p>
      </dgm:t>
    </dgm:pt>
    <dgm:pt modelId="{35ACEA95-14B7-1949-8DCE-DD6178914CD6}" type="sibTrans" cxnId="{D3FDF25D-512B-2944-A6BC-D5F3621E630A}">
      <dgm:prSet/>
      <dgm:spPr/>
      <dgm:t>
        <a:bodyPr/>
        <a:lstStyle/>
        <a:p>
          <a:endParaRPr lang="it-IT"/>
        </a:p>
      </dgm:t>
    </dgm:pt>
    <dgm:pt modelId="{218DBA35-7F8E-E34D-B028-7DB07C2E5DF4}">
      <dgm:prSet phldrT="[Testo]"/>
      <dgm:spPr/>
      <dgm:t>
        <a:bodyPr/>
        <a:lstStyle/>
        <a:p>
          <a:r>
            <a:rPr lang="it-IT" dirty="0"/>
            <a:t>La prova scritta e la prova Invalsi hanno struttura e finalità diverse</a:t>
          </a:r>
        </a:p>
      </dgm:t>
    </dgm:pt>
    <dgm:pt modelId="{BAA357C2-01EC-C246-8B3D-0E0D0114DCD2}" type="parTrans" cxnId="{CD206550-E642-E142-BF8E-53AE6A62BB57}">
      <dgm:prSet/>
      <dgm:spPr/>
      <dgm:t>
        <a:bodyPr/>
        <a:lstStyle/>
        <a:p>
          <a:endParaRPr lang="it-IT"/>
        </a:p>
      </dgm:t>
    </dgm:pt>
    <dgm:pt modelId="{9661CDC7-FFF8-C54E-974E-36FC7C7665AD}" type="sibTrans" cxnId="{CD206550-E642-E142-BF8E-53AE6A62BB57}">
      <dgm:prSet/>
      <dgm:spPr/>
      <dgm:t>
        <a:bodyPr/>
        <a:lstStyle/>
        <a:p>
          <a:endParaRPr lang="it-IT"/>
        </a:p>
      </dgm:t>
    </dgm:pt>
    <dgm:pt modelId="{304D8701-A391-6440-BEBC-074C4F36B53F}">
      <dgm:prSet phldrT="[Testo]"/>
      <dgm:spPr/>
      <dgm:t>
        <a:bodyPr/>
        <a:lstStyle/>
        <a:p>
          <a:r>
            <a:rPr lang="it-IT" dirty="0"/>
            <a:t>Resistenza</a:t>
          </a:r>
        </a:p>
      </dgm:t>
    </dgm:pt>
    <dgm:pt modelId="{57C710FE-4C61-1645-BDB6-E6ABBA050E8E}" type="parTrans" cxnId="{12CDB5A3-5900-7D40-B54E-8A861125D023}">
      <dgm:prSet/>
      <dgm:spPr/>
      <dgm:t>
        <a:bodyPr/>
        <a:lstStyle/>
        <a:p>
          <a:endParaRPr lang="it-IT"/>
        </a:p>
      </dgm:t>
    </dgm:pt>
    <dgm:pt modelId="{44B2E421-687B-8F42-9DCB-798FCAE96966}" type="sibTrans" cxnId="{12CDB5A3-5900-7D40-B54E-8A861125D023}">
      <dgm:prSet/>
      <dgm:spPr/>
      <dgm:t>
        <a:bodyPr/>
        <a:lstStyle/>
        <a:p>
          <a:endParaRPr lang="it-IT"/>
        </a:p>
      </dgm:t>
    </dgm:pt>
    <dgm:pt modelId="{352D0D1B-D750-E741-9C98-DF2192FA4A22}">
      <dgm:prSet phldrT="[Testo]"/>
      <dgm:spPr/>
      <dgm:t>
        <a:bodyPr/>
        <a:lstStyle/>
        <a:p>
          <a:r>
            <a:rPr lang="it-IT" b="0" i="0" u="none" dirty="0"/>
            <a:t>non siamo riusciti a far corrispondere almeno negli obiettivi né tanto meno nella forma, le prove interne con quelle degli invalsi</a:t>
          </a:r>
          <a:endParaRPr lang="it-IT" dirty="0"/>
        </a:p>
      </dgm:t>
    </dgm:pt>
    <dgm:pt modelId="{62FBB29D-F2BE-9C47-BDDB-25DA8BF176C7}" type="parTrans" cxnId="{D50ABD99-B077-0B4A-A552-4AF264E78B39}">
      <dgm:prSet/>
      <dgm:spPr/>
      <dgm:t>
        <a:bodyPr/>
        <a:lstStyle/>
        <a:p>
          <a:endParaRPr lang="it-IT"/>
        </a:p>
      </dgm:t>
    </dgm:pt>
    <dgm:pt modelId="{C06B68E1-AAD8-444E-8AD4-4A3F5FA9B9F4}" type="sibTrans" cxnId="{D50ABD99-B077-0B4A-A552-4AF264E78B39}">
      <dgm:prSet/>
      <dgm:spPr/>
      <dgm:t>
        <a:bodyPr/>
        <a:lstStyle/>
        <a:p>
          <a:endParaRPr lang="it-IT"/>
        </a:p>
      </dgm:t>
    </dgm:pt>
    <dgm:pt modelId="{EC0024EC-3388-124C-A69E-4916F1EC320C}">
      <dgm:prSet phldrT="[Testo]"/>
      <dgm:spPr/>
      <dgm:t>
        <a:bodyPr/>
        <a:lstStyle/>
        <a:p>
          <a:r>
            <a:rPr lang="it-IT" b="0" i="0" u="none" dirty="0"/>
            <a:t>La scuola non era pronta a cambiare. È cominciata una riflessione ma solo tra pochi docenti e si è mantenuta una prova d'esame molto simile a quella degli anni precedenti</a:t>
          </a:r>
          <a:endParaRPr lang="it-IT" dirty="0"/>
        </a:p>
      </dgm:t>
    </dgm:pt>
    <dgm:pt modelId="{58B938B2-1ACF-914D-9D8A-CCF4D05C9256}" type="parTrans" cxnId="{4DF8C55B-9384-864B-B027-C1D816E94FCF}">
      <dgm:prSet/>
      <dgm:spPr/>
      <dgm:t>
        <a:bodyPr/>
        <a:lstStyle/>
        <a:p>
          <a:endParaRPr lang="it-IT"/>
        </a:p>
      </dgm:t>
    </dgm:pt>
    <dgm:pt modelId="{89EAA7C4-4A6A-964B-B71D-3FF96330D3A7}" type="sibTrans" cxnId="{4DF8C55B-9384-864B-B027-C1D816E94FCF}">
      <dgm:prSet/>
      <dgm:spPr/>
      <dgm:t>
        <a:bodyPr/>
        <a:lstStyle/>
        <a:p>
          <a:endParaRPr lang="it-IT"/>
        </a:p>
      </dgm:t>
    </dgm:pt>
    <dgm:pt modelId="{EF600572-F2BD-5841-B27A-CC7B4CC93459}">
      <dgm:prSet phldrT="[Testo]"/>
      <dgm:spPr/>
      <dgm:t>
        <a:bodyPr/>
        <a:lstStyle/>
        <a:p>
          <a:r>
            <a:rPr lang="it-IT" dirty="0"/>
            <a:t>La prova INVALSI viene percepita come "estranea" alla programmazione curricolare</a:t>
          </a:r>
        </a:p>
      </dgm:t>
    </dgm:pt>
    <dgm:pt modelId="{1A95D1A2-F2AD-DE4D-9204-E81B3ACFDBC6}" type="parTrans" cxnId="{D845070B-A045-0347-8FA8-E7E1973B7005}">
      <dgm:prSet/>
      <dgm:spPr/>
      <dgm:t>
        <a:bodyPr/>
        <a:lstStyle/>
        <a:p>
          <a:endParaRPr lang="it-IT"/>
        </a:p>
      </dgm:t>
    </dgm:pt>
    <dgm:pt modelId="{164ED6F2-4FFE-4A4E-BB86-83323DA3FC7B}" type="sibTrans" cxnId="{D845070B-A045-0347-8FA8-E7E1973B7005}">
      <dgm:prSet/>
      <dgm:spPr/>
      <dgm:t>
        <a:bodyPr/>
        <a:lstStyle/>
        <a:p>
          <a:endParaRPr lang="it-IT"/>
        </a:p>
      </dgm:t>
    </dgm:pt>
    <dgm:pt modelId="{B21306B7-1942-F541-8AE5-79E969DEE8F8}">
      <dgm:prSet/>
      <dgm:spPr/>
      <dgm:t>
        <a:bodyPr/>
        <a:lstStyle/>
        <a:p>
          <a:r>
            <a:rPr lang="it-IT" dirty="0"/>
            <a:t>Conservazione</a:t>
          </a:r>
        </a:p>
      </dgm:t>
    </dgm:pt>
    <dgm:pt modelId="{842600EC-B7F2-5541-ABA5-C5A8E05C99FA}" type="parTrans" cxnId="{CEEE61A1-1593-ED43-BFF2-4D719AE669AB}">
      <dgm:prSet/>
      <dgm:spPr/>
      <dgm:t>
        <a:bodyPr/>
        <a:lstStyle/>
        <a:p>
          <a:endParaRPr lang="it-IT"/>
        </a:p>
      </dgm:t>
    </dgm:pt>
    <dgm:pt modelId="{552B1CAC-FA27-774D-866F-73E3EF6616D7}" type="sibTrans" cxnId="{CEEE61A1-1593-ED43-BFF2-4D719AE669AB}">
      <dgm:prSet/>
      <dgm:spPr/>
      <dgm:t>
        <a:bodyPr/>
        <a:lstStyle/>
        <a:p>
          <a:endParaRPr lang="it-IT"/>
        </a:p>
      </dgm:t>
    </dgm:pt>
    <dgm:pt modelId="{180AF353-6C95-BB40-B541-1186F1DAC9CF}">
      <dgm:prSet/>
      <dgm:spPr/>
      <dgm:t>
        <a:bodyPr/>
        <a:lstStyle/>
        <a:p>
          <a:r>
            <a:rPr lang="it-IT" dirty="0"/>
            <a:t>Accoglimento</a:t>
          </a:r>
        </a:p>
      </dgm:t>
    </dgm:pt>
    <dgm:pt modelId="{021307A1-5357-C546-8C8F-48B94FBC8933}" type="parTrans" cxnId="{A488BE4B-A484-4349-8B94-4323B593A924}">
      <dgm:prSet/>
      <dgm:spPr/>
      <dgm:t>
        <a:bodyPr/>
        <a:lstStyle/>
        <a:p>
          <a:endParaRPr lang="it-IT"/>
        </a:p>
      </dgm:t>
    </dgm:pt>
    <dgm:pt modelId="{B60955F9-30A9-984C-8026-99698224F22B}" type="sibTrans" cxnId="{A488BE4B-A484-4349-8B94-4323B593A924}">
      <dgm:prSet/>
      <dgm:spPr/>
      <dgm:t>
        <a:bodyPr/>
        <a:lstStyle/>
        <a:p>
          <a:endParaRPr lang="it-IT"/>
        </a:p>
      </dgm:t>
    </dgm:pt>
    <dgm:pt modelId="{809D15BE-EB4E-8847-B625-91CFCFA8C90B}">
      <dgm:prSet/>
      <dgm:spPr/>
      <dgm:t>
        <a:bodyPr/>
        <a:lstStyle/>
        <a:p>
          <a:r>
            <a:rPr lang="it-IT" b="0" i="0" u="none" dirty="0"/>
            <a:t>La traccia dell'esame è stata impostata in modo ancora molto tradizionale</a:t>
          </a:r>
          <a:endParaRPr lang="it-IT" dirty="0"/>
        </a:p>
      </dgm:t>
    </dgm:pt>
    <dgm:pt modelId="{3498AC6F-12D1-3048-B77F-AFE476EB1FC6}" type="parTrans" cxnId="{3E89DA03-5240-4848-BB70-469F2B842EB7}">
      <dgm:prSet/>
      <dgm:spPr/>
      <dgm:t>
        <a:bodyPr/>
        <a:lstStyle/>
        <a:p>
          <a:endParaRPr lang="it-IT"/>
        </a:p>
      </dgm:t>
    </dgm:pt>
    <dgm:pt modelId="{6AEAA586-2CAA-134E-82E7-1D18E8C4C030}" type="sibTrans" cxnId="{3E89DA03-5240-4848-BB70-469F2B842EB7}">
      <dgm:prSet/>
      <dgm:spPr/>
      <dgm:t>
        <a:bodyPr/>
        <a:lstStyle/>
        <a:p>
          <a:endParaRPr lang="it-IT"/>
        </a:p>
      </dgm:t>
    </dgm:pt>
    <dgm:pt modelId="{C9C2E62E-2F08-924E-AABA-CD51A7351E72}">
      <dgm:prSet/>
      <dgm:spPr/>
      <dgm:t>
        <a:bodyPr/>
        <a:lstStyle/>
        <a:p>
          <a:r>
            <a:rPr lang="it-IT" b="0" i="0" u="none" dirty="0"/>
            <a:t>È rimasta simile agli altri anni</a:t>
          </a:r>
          <a:endParaRPr lang="it-IT" dirty="0"/>
        </a:p>
      </dgm:t>
    </dgm:pt>
    <dgm:pt modelId="{E98B8BE9-99AC-2142-846E-5CBFD0D9ACFD}" type="parTrans" cxnId="{8489A33A-A03D-5644-B807-9C87E256E1F9}">
      <dgm:prSet/>
      <dgm:spPr/>
      <dgm:t>
        <a:bodyPr/>
        <a:lstStyle/>
        <a:p>
          <a:endParaRPr lang="it-IT"/>
        </a:p>
      </dgm:t>
    </dgm:pt>
    <dgm:pt modelId="{029ACEFB-ECB3-654F-A00D-DBEB5FCAB491}" type="sibTrans" cxnId="{8489A33A-A03D-5644-B807-9C87E256E1F9}">
      <dgm:prSet/>
      <dgm:spPr/>
      <dgm:t>
        <a:bodyPr/>
        <a:lstStyle/>
        <a:p>
          <a:endParaRPr lang="it-IT"/>
        </a:p>
      </dgm:t>
    </dgm:pt>
    <dgm:pt modelId="{AA8C8F38-2D3A-4E4F-A676-1ADECE5582B6}">
      <dgm:prSet phldrT="[Testo]"/>
      <dgm:spPr/>
      <dgm:t>
        <a:bodyPr/>
        <a:lstStyle/>
        <a:p>
          <a:r>
            <a:rPr lang="it-IT" dirty="0"/>
            <a:t>Indipendenza</a:t>
          </a:r>
        </a:p>
      </dgm:t>
    </dgm:pt>
    <dgm:pt modelId="{7ABF9CD0-864E-D644-BE39-C1C0C2DEAE92}" type="parTrans" cxnId="{A3B54454-1163-3242-9AE3-2CF56F3CADD6}">
      <dgm:prSet/>
      <dgm:spPr/>
      <dgm:t>
        <a:bodyPr/>
        <a:lstStyle/>
        <a:p>
          <a:endParaRPr lang="it-IT"/>
        </a:p>
      </dgm:t>
    </dgm:pt>
    <dgm:pt modelId="{183329DD-FBFC-8544-B6CE-086A2EE2FDBA}" type="sibTrans" cxnId="{A3B54454-1163-3242-9AE3-2CF56F3CADD6}">
      <dgm:prSet/>
      <dgm:spPr/>
      <dgm:t>
        <a:bodyPr/>
        <a:lstStyle/>
        <a:p>
          <a:endParaRPr lang="it-IT"/>
        </a:p>
      </dgm:t>
    </dgm:pt>
    <dgm:pt modelId="{73C3869E-7990-ED47-B706-C950C153A7F4}">
      <dgm:prSet/>
      <dgm:spPr/>
      <dgm:t>
        <a:bodyPr/>
        <a:lstStyle/>
        <a:p>
          <a:r>
            <a:rPr lang="it-IT" b="0" i="0" u="none" dirty="0"/>
            <a:t>Ritengo che siano prove molto diverse che valutano abilità diverse</a:t>
          </a:r>
          <a:endParaRPr lang="it-IT" dirty="0"/>
        </a:p>
      </dgm:t>
    </dgm:pt>
    <dgm:pt modelId="{FE98ED16-4EAF-794B-B426-80E90AE98C25}" type="parTrans" cxnId="{3052B15E-506B-FE48-B701-2AAD33B148B2}">
      <dgm:prSet/>
      <dgm:spPr/>
      <dgm:t>
        <a:bodyPr/>
        <a:lstStyle/>
        <a:p>
          <a:endParaRPr lang="it-IT"/>
        </a:p>
      </dgm:t>
    </dgm:pt>
    <dgm:pt modelId="{51CED653-5DAB-774F-AA8F-392CD0CF78B0}" type="sibTrans" cxnId="{3052B15E-506B-FE48-B701-2AAD33B148B2}">
      <dgm:prSet/>
      <dgm:spPr/>
      <dgm:t>
        <a:bodyPr/>
        <a:lstStyle/>
        <a:p>
          <a:endParaRPr lang="it-IT"/>
        </a:p>
      </dgm:t>
    </dgm:pt>
    <dgm:pt modelId="{34CA084A-BE59-2540-B5B6-F69DCF7A7B2F}">
      <dgm:prSet phldrT="[Testo]"/>
      <dgm:spPr/>
      <dgm:t>
        <a:bodyPr/>
        <a:lstStyle/>
        <a:p>
          <a:r>
            <a:rPr lang="it-IT" b="0" i="0" u="none" dirty="0"/>
            <a:t>L'unico criterio è stata la scelta degli ambiti</a:t>
          </a:r>
          <a:endParaRPr lang="it-IT" dirty="0"/>
        </a:p>
      </dgm:t>
    </dgm:pt>
    <dgm:pt modelId="{7A2B702C-BDE1-884F-ADBD-497D0B638635}" type="sibTrans" cxnId="{84FE443C-96F7-8F4B-911D-3BF352A74634}">
      <dgm:prSet/>
      <dgm:spPr/>
      <dgm:t>
        <a:bodyPr/>
        <a:lstStyle/>
        <a:p>
          <a:endParaRPr lang="it-IT"/>
        </a:p>
      </dgm:t>
    </dgm:pt>
    <dgm:pt modelId="{E69DF795-7209-A74A-9761-11EDDD010BCB}" type="parTrans" cxnId="{84FE443C-96F7-8F4B-911D-3BF352A74634}">
      <dgm:prSet/>
      <dgm:spPr/>
      <dgm:t>
        <a:bodyPr/>
        <a:lstStyle/>
        <a:p>
          <a:endParaRPr lang="it-IT"/>
        </a:p>
      </dgm:t>
    </dgm:pt>
    <dgm:pt modelId="{71F681D1-96BE-0B4A-AA76-E123AC79906B}">
      <dgm:prSet phldrT="[Testo]"/>
      <dgm:spPr/>
      <dgm:t>
        <a:bodyPr/>
        <a:lstStyle/>
        <a:p>
          <a:r>
            <a:rPr lang="it-IT" b="0" i="0" u="none"/>
            <a:t>Le tematiche proposte nelle tracce della prova scritta di matematica per l'esame di stato sono state ideate nel rispetto delle indicazioni nazionali</a:t>
          </a:r>
          <a:endParaRPr lang="it-IT" dirty="0"/>
        </a:p>
      </dgm:t>
    </dgm:pt>
    <dgm:pt modelId="{6B082B04-C734-104B-947F-FF14BAA5FFDF}" type="parTrans" cxnId="{7B4BB6F5-102C-1D48-983B-1983BA53EF4E}">
      <dgm:prSet/>
      <dgm:spPr/>
      <dgm:t>
        <a:bodyPr/>
        <a:lstStyle/>
        <a:p>
          <a:endParaRPr lang="it-IT"/>
        </a:p>
      </dgm:t>
    </dgm:pt>
    <dgm:pt modelId="{D2DD9E2F-4678-CA46-A4D2-1E1DBE90D9A6}" type="sibTrans" cxnId="{7B4BB6F5-102C-1D48-983B-1983BA53EF4E}">
      <dgm:prSet/>
      <dgm:spPr/>
      <dgm:t>
        <a:bodyPr/>
        <a:lstStyle/>
        <a:p>
          <a:endParaRPr lang="it-IT"/>
        </a:p>
      </dgm:t>
    </dgm:pt>
    <dgm:pt modelId="{68C1B593-02E1-8F4A-B39D-DFCAB3896FD8}">
      <dgm:prSet phldrT="[Testo]"/>
      <dgm:spPr/>
      <dgm:t>
        <a:bodyPr/>
        <a:lstStyle/>
        <a:p>
          <a:r>
            <a:rPr lang="it-IT" b="0" i="0" u="none" dirty="0"/>
            <a:t>Con la prova d'esame si è cercato di valutare il percorso di tutti gli alunni, anche di quelli competenti solo negli aspetti più procedurali della disciplina. Inoltre alcuni colleghi del dipartimento di matematica non hanno mai modificato / integrato la didattica alla luce delle nuove indicazioni quindi è stato necessario predisporre una prova adatta a tutte le classi</a:t>
          </a:r>
          <a:endParaRPr lang="it-IT" dirty="0"/>
        </a:p>
      </dgm:t>
    </dgm:pt>
    <dgm:pt modelId="{1D2DAAC2-B372-5542-9F3F-8BA139FFF5BE}" type="parTrans" cxnId="{F1F5922F-85CB-CE4C-A819-6CEA256C8813}">
      <dgm:prSet/>
      <dgm:spPr/>
      <dgm:t>
        <a:bodyPr/>
        <a:lstStyle/>
        <a:p>
          <a:endParaRPr lang="it-IT"/>
        </a:p>
      </dgm:t>
    </dgm:pt>
    <dgm:pt modelId="{46CF46F5-71A5-7F4B-9A40-E56DFADB7FBE}" type="sibTrans" cxnId="{F1F5922F-85CB-CE4C-A819-6CEA256C8813}">
      <dgm:prSet/>
      <dgm:spPr/>
      <dgm:t>
        <a:bodyPr/>
        <a:lstStyle/>
        <a:p>
          <a:endParaRPr lang="it-IT"/>
        </a:p>
      </dgm:t>
    </dgm:pt>
    <dgm:pt modelId="{9F092508-8D84-9A41-A19D-AC17304507DB}">
      <dgm:prSet/>
      <dgm:spPr/>
      <dgm:t>
        <a:bodyPr/>
        <a:lstStyle/>
        <a:p>
          <a:r>
            <a:rPr lang="it-IT" b="0" i="0" u="none" dirty="0"/>
            <a:t>Abbiamo redatto molti dei problemi e dei quesiti della prova scritta ispirandoci alle prove Invalsi degli anni passati, soprattutto a quelle del secondo anno della scuola secondaria</a:t>
          </a:r>
          <a:endParaRPr lang="it-IT" dirty="0"/>
        </a:p>
      </dgm:t>
    </dgm:pt>
    <dgm:pt modelId="{5400F827-46ED-4640-93AA-DBE99AE21F44}" type="parTrans" cxnId="{AF0C8099-CBA2-D343-A4E7-2B9492198E48}">
      <dgm:prSet/>
      <dgm:spPr/>
    </dgm:pt>
    <dgm:pt modelId="{201AB2FF-4124-2641-920B-F3A29291546E}" type="sibTrans" cxnId="{AF0C8099-CBA2-D343-A4E7-2B9492198E48}">
      <dgm:prSet/>
      <dgm:spPr/>
    </dgm:pt>
    <dgm:pt modelId="{100792D6-2661-3746-AE2D-7CD40363B7E1}">
      <dgm:prSet/>
      <dgm:spPr/>
      <dgm:t>
        <a:bodyPr/>
        <a:lstStyle/>
        <a:p>
          <a:r>
            <a:rPr lang="it-IT" b="0" i="0" u="none" dirty="0"/>
            <a:t>si è cercato di inserito quesiti che potessero avere una qualche attinenza con le prove </a:t>
          </a:r>
          <a:r>
            <a:rPr lang="it-IT" b="0" i="0" u="none" dirty="0" err="1"/>
            <a:t>INVALSi</a:t>
          </a:r>
          <a:endParaRPr lang="it-IT" dirty="0"/>
        </a:p>
      </dgm:t>
    </dgm:pt>
    <dgm:pt modelId="{78863766-4AF7-9246-9235-006479D13A51}" type="parTrans" cxnId="{FE089DE6-3DB5-C64D-BBBE-8707BE271CAE}">
      <dgm:prSet/>
      <dgm:spPr/>
    </dgm:pt>
    <dgm:pt modelId="{41654734-204A-594A-8886-EDEC2BD020C2}" type="sibTrans" cxnId="{FE089DE6-3DB5-C64D-BBBE-8707BE271CAE}">
      <dgm:prSet/>
      <dgm:spPr/>
    </dgm:pt>
    <dgm:pt modelId="{ECD45853-1F74-0349-9235-A427046C3308}">
      <dgm:prSet/>
      <dgm:spPr/>
      <dgm:t>
        <a:bodyPr/>
        <a:lstStyle/>
        <a:p>
          <a:r>
            <a:rPr lang="it-IT" b="0" i="0" u="none" dirty="0"/>
            <a:t>abbiamo introdotto almeno in parte la spiegazione e l'argomentazione in base alle conoscenze acquisite e l'uso di diverse forme di rappresentazione</a:t>
          </a:r>
          <a:endParaRPr lang="it-IT" dirty="0"/>
        </a:p>
      </dgm:t>
    </dgm:pt>
    <dgm:pt modelId="{BCB87EFF-5B3C-6A41-A94E-D3F70DB5C001}" type="parTrans" cxnId="{70B9AF2D-9B18-A44C-A0AF-BD2025D8E475}">
      <dgm:prSet/>
      <dgm:spPr/>
    </dgm:pt>
    <dgm:pt modelId="{35D0EBAA-C4B0-2C4A-9B5E-7942AE00D07D}" type="sibTrans" cxnId="{70B9AF2D-9B18-A44C-A0AF-BD2025D8E475}">
      <dgm:prSet/>
      <dgm:spPr/>
    </dgm:pt>
    <dgm:pt modelId="{7228D763-0357-D64A-AB50-C0B71A217FF9}" type="pres">
      <dgm:prSet presAssocID="{983C7799-1AD3-5C46-B682-19B329BDAA02}" presName="Name0" presStyleCnt="0">
        <dgm:presLayoutVars>
          <dgm:dir/>
          <dgm:animLvl val="lvl"/>
          <dgm:resizeHandles val="exact"/>
        </dgm:presLayoutVars>
      </dgm:prSet>
      <dgm:spPr/>
      <dgm:t>
        <a:bodyPr/>
        <a:lstStyle/>
        <a:p>
          <a:endParaRPr lang="it-IT"/>
        </a:p>
      </dgm:t>
    </dgm:pt>
    <dgm:pt modelId="{0955B004-6401-9545-A2C3-47C0F7FDC01E}" type="pres">
      <dgm:prSet presAssocID="{EFE8A347-CD3C-774C-955D-91FFB0EC3CAA}" presName="composite" presStyleCnt="0"/>
      <dgm:spPr/>
    </dgm:pt>
    <dgm:pt modelId="{55586725-EFCF-EA4F-8A24-576617327BEF}" type="pres">
      <dgm:prSet presAssocID="{EFE8A347-CD3C-774C-955D-91FFB0EC3CAA}" presName="parTx" presStyleLbl="alignNode1" presStyleIdx="0" presStyleCnt="5">
        <dgm:presLayoutVars>
          <dgm:chMax val="0"/>
          <dgm:chPref val="0"/>
          <dgm:bulletEnabled val="1"/>
        </dgm:presLayoutVars>
      </dgm:prSet>
      <dgm:spPr/>
      <dgm:t>
        <a:bodyPr/>
        <a:lstStyle/>
        <a:p>
          <a:endParaRPr lang="it-IT"/>
        </a:p>
      </dgm:t>
    </dgm:pt>
    <dgm:pt modelId="{1C131F0E-AADE-AA4B-83EC-EC2511224E82}" type="pres">
      <dgm:prSet presAssocID="{EFE8A347-CD3C-774C-955D-91FFB0EC3CAA}" presName="desTx" presStyleLbl="alignAccFollowNode1" presStyleIdx="0" presStyleCnt="5">
        <dgm:presLayoutVars>
          <dgm:bulletEnabled val="1"/>
        </dgm:presLayoutVars>
      </dgm:prSet>
      <dgm:spPr/>
      <dgm:t>
        <a:bodyPr/>
        <a:lstStyle/>
        <a:p>
          <a:endParaRPr lang="it-IT"/>
        </a:p>
      </dgm:t>
    </dgm:pt>
    <dgm:pt modelId="{BF9E48BC-DB20-2740-A49B-99872B1C6676}" type="pres">
      <dgm:prSet presAssocID="{35ACEA95-14B7-1949-8DCE-DD6178914CD6}" presName="space" presStyleCnt="0"/>
      <dgm:spPr/>
    </dgm:pt>
    <dgm:pt modelId="{1DEF9066-F392-904C-8F7D-B28497B0AA20}" type="pres">
      <dgm:prSet presAssocID="{AA8C8F38-2D3A-4E4F-A676-1ADECE5582B6}" presName="composite" presStyleCnt="0"/>
      <dgm:spPr/>
    </dgm:pt>
    <dgm:pt modelId="{BAD284A4-397F-3B49-9BB8-665951AFF1B8}" type="pres">
      <dgm:prSet presAssocID="{AA8C8F38-2D3A-4E4F-A676-1ADECE5582B6}" presName="parTx" presStyleLbl="alignNode1" presStyleIdx="1" presStyleCnt="5">
        <dgm:presLayoutVars>
          <dgm:chMax val="0"/>
          <dgm:chPref val="0"/>
          <dgm:bulletEnabled val="1"/>
        </dgm:presLayoutVars>
      </dgm:prSet>
      <dgm:spPr/>
      <dgm:t>
        <a:bodyPr/>
        <a:lstStyle/>
        <a:p>
          <a:endParaRPr lang="it-IT"/>
        </a:p>
      </dgm:t>
    </dgm:pt>
    <dgm:pt modelId="{B70046E5-2682-E648-B93A-CD9DA5A44110}" type="pres">
      <dgm:prSet presAssocID="{AA8C8F38-2D3A-4E4F-A676-1ADECE5582B6}" presName="desTx" presStyleLbl="alignAccFollowNode1" presStyleIdx="1" presStyleCnt="5">
        <dgm:presLayoutVars>
          <dgm:bulletEnabled val="1"/>
        </dgm:presLayoutVars>
      </dgm:prSet>
      <dgm:spPr/>
      <dgm:t>
        <a:bodyPr/>
        <a:lstStyle/>
        <a:p>
          <a:endParaRPr lang="it-IT"/>
        </a:p>
      </dgm:t>
    </dgm:pt>
    <dgm:pt modelId="{8F829D8F-5C9E-5945-839C-154B056E3430}" type="pres">
      <dgm:prSet presAssocID="{183329DD-FBFC-8544-B6CE-086A2EE2FDBA}" presName="space" presStyleCnt="0"/>
      <dgm:spPr/>
    </dgm:pt>
    <dgm:pt modelId="{A4001322-B23F-9640-8B8F-99F68F172E0C}" type="pres">
      <dgm:prSet presAssocID="{B21306B7-1942-F541-8AE5-79E969DEE8F8}" presName="composite" presStyleCnt="0"/>
      <dgm:spPr/>
    </dgm:pt>
    <dgm:pt modelId="{2906E350-C34C-FE4B-8E98-AFE6C6F6565A}" type="pres">
      <dgm:prSet presAssocID="{B21306B7-1942-F541-8AE5-79E969DEE8F8}" presName="parTx" presStyleLbl="alignNode1" presStyleIdx="2" presStyleCnt="5">
        <dgm:presLayoutVars>
          <dgm:chMax val="0"/>
          <dgm:chPref val="0"/>
          <dgm:bulletEnabled val="1"/>
        </dgm:presLayoutVars>
      </dgm:prSet>
      <dgm:spPr/>
      <dgm:t>
        <a:bodyPr/>
        <a:lstStyle/>
        <a:p>
          <a:endParaRPr lang="it-IT"/>
        </a:p>
      </dgm:t>
    </dgm:pt>
    <dgm:pt modelId="{8A40970D-4037-9C44-A373-C0D3D25DDFCD}" type="pres">
      <dgm:prSet presAssocID="{B21306B7-1942-F541-8AE5-79E969DEE8F8}" presName="desTx" presStyleLbl="alignAccFollowNode1" presStyleIdx="2" presStyleCnt="5">
        <dgm:presLayoutVars>
          <dgm:bulletEnabled val="1"/>
        </dgm:presLayoutVars>
      </dgm:prSet>
      <dgm:spPr/>
      <dgm:t>
        <a:bodyPr/>
        <a:lstStyle/>
        <a:p>
          <a:endParaRPr lang="it-IT"/>
        </a:p>
      </dgm:t>
    </dgm:pt>
    <dgm:pt modelId="{BD200CCE-DAAC-114D-98E5-6D3A51982A02}" type="pres">
      <dgm:prSet presAssocID="{552B1CAC-FA27-774D-866F-73E3EF6616D7}" presName="space" presStyleCnt="0"/>
      <dgm:spPr/>
    </dgm:pt>
    <dgm:pt modelId="{185D5EF2-377B-D744-B803-F80721211285}" type="pres">
      <dgm:prSet presAssocID="{304D8701-A391-6440-BEBC-074C4F36B53F}" presName="composite" presStyleCnt="0"/>
      <dgm:spPr/>
    </dgm:pt>
    <dgm:pt modelId="{3098FBCD-EA9D-1B45-9458-B4C2BE0EEE68}" type="pres">
      <dgm:prSet presAssocID="{304D8701-A391-6440-BEBC-074C4F36B53F}" presName="parTx" presStyleLbl="alignNode1" presStyleIdx="3" presStyleCnt="5">
        <dgm:presLayoutVars>
          <dgm:chMax val="0"/>
          <dgm:chPref val="0"/>
          <dgm:bulletEnabled val="1"/>
        </dgm:presLayoutVars>
      </dgm:prSet>
      <dgm:spPr/>
      <dgm:t>
        <a:bodyPr/>
        <a:lstStyle/>
        <a:p>
          <a:endParaRPr lang="it-IT"/>
        </a:p>
      </dgm:t>
    </dgm:pt>
    <dgm:pt modelId="{15C75333-64E2-734C-B924-41906049C2D5}" type="pres">
      <dgm:prSet presAssocID="{304D8701-A391-6440-BEBC-074C4F36B53F}" presName="desTx" presStyleLbl="alignAccFollowNode1" presStyleIdx="3" presStyleCnt="5">
        <dgm:presLayoutVars>
          <dgm:bulletEnabled val="1"/>
        </dgm:presLayoutVars>
      </dgm:prSet>
      <dgm:spPr/>
      <dgm:t>
        <a:bodyPr/>
        <a:lstStyle/>
        <a:p>
          <a:endParaRPr lang="it-IT"/>
        </a:p>
      </dgm:t>
    </dgm:pt>
    <dgm:pt modelId="{BCE54DF0-0AE2-B249-AEEA-C32D98298B76}" type="pres">
      <dgm:prSet presAssocID="{44B2E421-687B-8F42-9DCB-798FCAE96966}" presName="space" presStyleCnt="0"/>
      <dgm:spPr/>
    </dgm:pt>
    <dgm:pt modelId="{DBBBCA5A-795F-2241-9B94-E9FF9EF559D7}" type="pres">
      <dgm:prSet presAssocID="{180AF353-6C95-BB40-B541-1186F1DAC9CF}" presName="composite" presStyleCnt="0"/>
      <dgm:spPr/>
    </dgm:pt>
    <dgm:pt modelId="{56AD213D-4C2E-C548-AD57-52AF60D2C699}" type="pres">
      <dgm:prSet presAssocID="{180AF353-6C95-BB40-B541-1186F1DAC9CF}" presName="parTx" presStyleLbl="alignNode1" presStyleIdx="4" presStyleCnt="5">
        <dgm:presLayoutVars>
          <dgm:chMax val="0"/>
          <dgm:chPref val="0"/>
          <dgm:bulletEnabled val="1"/>
        </dgm:presLayoutVars>
      </dgm:prSet>
      <dgm:spPr/>
      <dgm:t>
        <a:bodyPr/>
        <a:lstStyle/>
        <a:p>
          <a:endParaRPr lang="it-IT"/>
        </a:p>
      </dgm:t>
    </dgm:pt>
    <dgm:pt modelId="{03EC9F14-3D02-0E43-BF7A-0961580237B0}" type="pres">
      <dgm:prSet presAssocID="{180AF353-6C95-BB40-B541-1186F1DAC9CF}" presName="desTx" presStyleLbl="alignAccFollowNode1" presStyleIdx="4" presStyleCnt="5">
        <dgm:presLayoutVars>
          <dgm:bulletEnabled val="1"/>
        </dgm:presLayoutVars>
      </dgm:prSet>
      <dgm:spPr/>
      <dgm:t>
        <a:bodyPr/>
        <a:lstStyle/>
        <a:p>
          <a:endParaRPr lang="it-IT"/>
        </a:p>
      </dgm:t>
    </dgm:pt>
  </dgm:ptLst>
  <dgm:cxnLst>
    <dgm:cxn modelId="{81727BA5-7056-B34E-9C65-1656B6A8D1FC}" type="presOf" srcId="{EF600572-F2BD-5841-B27A-CC7B4CC93459}" destId="{1C131F0E-AADE-AA4B-83EC-EC2511224E82}" srcOrd="0" destOrd="0" presId="urn:microsoft.com/office/officeart/2005/8/layout/hList1"/>
    <dgm:cxn modelId="{D50ABD99-B077-0B4A-A552-4AF264E78B39}" srcId="{304D8701-A391-6440-BEBC-074C4F36B53F}" destId="{352D0D1B-D750-E741-9C98-DF2192FA4A22}" srcOrd="0" destOrd="0" parTransId="{62FBB29D-F2BE-9C47-BDDB-25DA8BF176C7}" sibTransId="{C06B68E1-AAD8-444E-8AD4-4A3F5FA9B9F4}"/>
    <dgm:cxn modelId="{557FF277-26D9-3A4C-91B8-53BC37D50971}" type="presOf" srcId="{71F681D1-96BE-0B4A-AA76-E123AC79906B}" destId="{B70046E5-2682-E648-B93A-CD9DA5A44110}" srcOrd="0" destOrd="2" presId="urn:microsoft.com/office/officeart/2005/8/layout/hList1"/>
    <dgm:cxn modelId="{279D259C-D34D-304B-A188-F8CF39494101}" type="presOf" srcId="{ECD45853-1F74-0349-9235-A427046C3308}" destId="{03EC9F14-3D02-0E43-BF7A-0961580237B0}" srcOrd="0" destOrd="2" presId="urn:microsoft.com/office/officeart/2005/8/layout/hList1"/>
    <dgm:cxn modelId="{CD206550-E642-E142-BF8E-53AE6A62BB57}" srcId="{EFE8A347-CD3C-774C-955D-91FFB0EC3CAA}" destId="{218DBA35-7F8E-E34D-B028-7DB07C2E5DF4}" srcOrd="1" destOrd="0" parTransId="{BAA357C2-01EC-C246-8B3D-0E0D0114DCD2}" sibTransId="{9661CDC7-FFF8-C54E-974E-36FC7C7665AD}"/>
    <dgm:cxn modelId="{48477D71-EC14-E64C-AED4-6F71390127FD}" type="presOf" srcId="{AA8C8F38-2D3A-4E4F-A676-1ADECE5582B6}" destId="{BAD284A4-397F-3B49-9BB8-665951AFF1B8}" srcOrd="0" destOrd="0" presId="urn:microsoft.com/office/officeart/2005/8/layout/hList1"/>
    <dgm:cxn modelId="{AF0C8099-CBA2-D343-A4E7-2B9492198E48}" srcId="{180AF353-6C95-BB40-B541-1186F1DAC9CF}" destId="{9F092508-8D84-9A41-A19D-AC17304507DB}" srcOrd="0" destOrd="0" parTransId="{5400F827-46ED-4640-93AA-DBE99AE21F44}" sibTransId="{201AB2FF-4124-2641-920B-F3A29291546E}"/>
    <dgm:cxn modelId="{FE089DE6-3DB5-C64D-BBBE-8707BE271CAE}" srcId="{180AF353-6C95-BB40-B541-1186F1DAC9CF}" destId="{100792D6-2661-3746-AE2D-7CD40363B7E1}" srcOrd="1" destOrd="0" parTransId="{78863766-4AF7-9246-9235-006479D13A51}" sibTransId="{41654734-204A-594A-8886-EDEC2BD020C2}"/>
    <dgm:cxn modelId="{8489A33A-A03D-5644-B807-9C87E256E1F9}" srcId="{B21306B7-1942-F541-8AE5-79E969DEE8F8}" destId="{C9C2E62E-2F08-924E-AABA-CD51A7351E72}" srcOrd="1" destOrd="0" parTransId="{E98B8BE9-99AC-2142-846E-5CBFD0D9ACFD}" sibTransId="{029ACEFB-ECB3-654F-A00D-DBEB5FCAB491}"/>
    <dgm:cxn modelId="{A3B54454-1163-3242-9AE3-2CF56F3CADD6}" srcId="{983C7799-1AD3-5C46-B682-19B329BDAA02}" destId="{AA8C8F38-2D3A-4E4F-A676-1ADECE5582B6}" srcOrd="1" destOrd="0" parTransId="{7ABF9CD0-864E-D644-BE39-C1C0C2DEAE92}" sibTransId="{183329DD-FBFC-8544-B6CE-086A2EE2FDBA}"/>
    <dgm:cxn modelId="{3052B15E-506B-FE48-B701-2AAD33B148B2}" srcId="{AA8C8F38-2D3A-4E4F-A676-1ADECE5582B6}" destId="{73C3869E-7990-ED47-B706-C950C153A7F4}" srcOrd="0" destOrd="0" parTransId="{FE98ED16-4EAF-794B-B426-80E90AE98C25}" sibTransId="{51CED653-5DAB-774F-AA8F-392CD0CF78B0}"/>
    <dgm:cxn modelId="{78FAA196-32BA-A14A-A321-097495B23444}" type="presOf" srcId="{C9C2E62E-2F08-924E-AABA-CD51A7351E72}" destId="{8A40970D-4037-9C44-A373-C0D3D25DDFCD}" srcOrd="0" destOrd="1" presId="urn:microsoft.com/office/officeart/2005/8/layout/hList1"/>
    <dgm:cxn modelId="{12CDB5A3-5900-7D40-B54E-8A861125D023}" srcId="{983C7799-1AD3-5C46-B682-19B329BDAA02}" destId="{304D8701-A391-6440-BEBC-074C4F36B53F}" srcOrd="3" destOrd="0" parTransId="{57C710FE-4C61-1645-BDB6-E6ABBA050E8E}" sibTransId="{44B2E421-687B-8F42-9DCB-798FCAE96966}"/>
    <dgm:cxn modelId="{F1F5922F-85CB-CE4C-A819-6CEA256C8813}" srcId="{304D8701-A391-6440-BEBC-074C4F36B53F}" destId="{68C1B593-02E1-8F4A-B39D-DFCAB3896FD8}" srcOrd="2" destOrd="0" parTransId="{1D2DAAC2-B372-5542-9F3F-8BA139FFF5BE}" sibTransId="{46CF46F5-71A5-7F4B-9A40-E56DFADB7FBE}"/>
    <dgm:cxn modelId="{5135DB5A-30B2-3143-8D62-4278928FD1FD}" type="presOf" srcId="{983C7799-1AD3-5C46-B682-19B329BDAA02}" destId="{7228D763-0357-D64A-AB50-C0B71A217FF9}" srcOrd="0" destOrd="0" presId="urn:microsoft.com/office/officeart/2005/8/layout/hList1"/>
    <dgm:cxn modelId="{7B4BB6F5-102C-1D48-983B-1983BA53EF4E}" srcId="{AA8C8F38-2D3A-4E4F-A676-1ADECE5582B6}" destId="{71F681D1-96BE-0B4A-AA76-E123AC79906B}" srcOrd="2" destOrd="0" parTransId="{6B082B04-C734-104B-947F-FF14BAA5FFDF}" sibTransId="{D2DD9E2F-4678-CA46-A4D2-1E1DBE90D9A6}"/>
    <dgm:cxn modelId="{CEEE61A1-1593-ED43-BFF2-4D719AE669AB}" srcId="{983C7799-1AD3-5C46-B682-19B329BDAA02}" destId="{B21306B7-1942-F541-8AE5-79E969DEE8F8}" srcOrd="2" destOrd="0" parTransId="{842600EC-B7F2-5541-ABA5-C5A8E05C99FA}" sibTransId="{552B1CAC-FA27-774D-866F-73E3EF6616D7}"/>
    <dgm:cxn modelId="{F9D86387-6080-AE4A-90B4-1536A937FF49}" type="presOf" srcId="{34CA084A-BE59-2540-B5B6-F69DCF7A7B2F}" destId="{B70046E5-2682-E648-B93A-CD9DA5A44110}" srcOrd="0" destOrd="1" presId="urn:microsoft.com/office/officeart/2005/8/layout/hList1"/>
    <dgm:cxn modelId="{A8F0214A-47CE-5343-8D51-A610B0630F14}" type="presOf" srcId="{100792D6-2661-3746-AE2D-7CD40363B7E1}" destId="{03EC9F14-3D02-0E43-BF7A-0961580237B0}" srcOrd="0" destOrd="1" presId="urn:microsoft.com/office/officeart/2005/8/layout/hList1"/>
    <dgm:cxn modelId="{3E89DA03-5240-4848-BB70-469F2B842EB7}" srcId="{B21306B7-1942-F541-8AE5-79E969DEE8F8}" destId="{809D15BE-EB4E-8847-B625-91CFCFA8C90B}" srcOrd="0" destOrd="0" parTransId="{3498AC6F-12D1-3048-B77F-AFE476EB1FC6}" sibTransId="{6AEAA586-2CAA-134E-82E7-1D18E8C4C030}"/>
    <dgm:cxn modelId="{9C4264C1-0C9E-8340-9C41-47B953F538D6}" type="presOf" srcId="{9F092508-8D84-9A41-A19D-AC17304507DB}" destId="{03EC9F14-3D02-0E43-BF7A-0961580237B0}" srcOrd="0" destOrd="0" presId="urn:microsoft.com/office/officeart/2005/8/layout/hList1"/>
    <dgm:cxn modelId="{B3EEB4E4-375B-4C40-B950-BAEF0507FFA6}" type="presOf" srcId="{304D8701-A391-6440-BEBC-074C4F36B53F}" destId="{3098FBCD-EA9D-1B45-9458-B4C2BE0EEE68}" srcOrd="0" destOrd="0" presId="urn:microsoft.com/office/officeart/2005/8/layout/hList1"/>
    <dgm:cxn modelId="{A08AA1F6-A5BA-A549-BE3F-C82EBEE005CD}" type="presOf" srcId="{352D0D1B-D750-E741-9C98-DF2192FA4A22}" destId="{15C75333-64E2-734C-B924-41906049C2D5}" srcOrd="0" destOrd="0" presId="urn:microsoft.com/office/officeart/2005/8/layout/hList1"/>
    <dgm:cxn modelId="{06A1BD61-BA7A-2A40-8312-2F361543A452}" type="presOf" srcId="{73C3869E-7990-ED47-B706-C950C153A7F4}" destId="{B70046E5-2682-E648-B93A-CD9DA5A44110}" srcOrd="0" destOrd="0" presId="urn:microsoft.com/office/officeart/2005/8/layout/hList1"/>
    <dgm:cxn modelId="{84FE443C-96F7-8F4B-911D-3BF352A74634}" srcId="{AA8C8F38-2D3A-4E4F-A676-1ADECE5582B6}" destId="{34CA084A-BE59-2540-B5B6-F69DCF7A7B2F}" srcOrd="1" destOrd="0" parTransId="{E69DF795-7209-A74A-9761-11EDDD010BCB}" sibTransId="{7A2B702C-BDE1-884F-ADBD-497D0B638635}"/>
    <dgm:cxn modelId="{14474992-E9C7-0A48-A9FC-86ABCEF5F15D}" type="presOf" srcId="{68C1B593-02E1-8F4A-B39D-DFCAB3896FD8}" destId="{15C75333-64E2-734C-B924-41906049C2D5}" srcOrd="0" destOrd="2" presId="urn:microsoft.com/office/officeart/2005/8/layout/hList1"/>
    <dgm:cxn modelId="{A2960ACF-C0CB-B84C-9A16-A8136CB182CE}" type="presOf" srcId="{B21306B7-1942-F541-8AE5-79E969DEE8F8}" destId="{2906E350-C34C-FE4B-8E98-AFE6C6F6565A}" srcOrd="0" destOrd="0" presId="urn:microsoft.com/office/officeart/2005/8/layout/hList1"/>
    <dgm:cxn modelId="{F56198AA-820B-2447-B8F7-8F80EA4CC6F9}" type="presOf" srcId="{EC0024EC-3388-124C-A69E-4916F1EC320C}" destId="{15C75333-64E2-734C-B924-41906049C2D5}" srcOrd="0" destOrd="1" presId="urn:microsoft.com/office/officeart/2005/8/layout/hList1"/>
    <dgm:cxn modelId="{48476D3F-6D51-1141-A115-733DFDC93FE7}" type="presOf" srcId="{180AF353-6C95-BB40-B541-1186F1DAC9CF}" destId="{56AD213D-4C2E-C548-AD57-52AF60D2C699}" srcOrd="0" destOrd="0" presId="urn:microsoft.com/office/officeart/2005/8/layout/hList1"/>
    <dgm:cxn modelId="{D845070B-A045-0347-8FA8-E7E1973B7005}" srcId="{EFE8A347-CD3C-774C-955D-91FFB0EC3CAA}" destId="{EF600572-F2BD-5841-B27A-CC7B4CC93459}" srcOrd="0" destOrd="0" parTransId="{1A95D1A2-F2AD-DE4D-9204-E81B3ACFDBC6}" sibTransId="{164ED6F2-4FFE-4A4E-BB86-83323DA3FC7B}"/>
    <dgm:cxn modelId="{8C17EEA4-986C-5A43-A3F4-0B26FF0FB839}" type="presOf" srcId="{218DBA35-7F8E-E34D-B028-7DB07C2E5DF4}" destId="{1C131F0E-AADE-AA4B-83EC-EC2511224E82}" srcOrd="0" destOrd="1" presId="urn:microsoft.com/office/officeart/2005/8/layout/hList1"/>
    <dgm:cxn modelId="{A488BE4B-A484-4349-8B94-4323B593A924}" srcId="{983C7799-1AD3-5C46-B682-19B329BDAA02}" destId="{180AF353-6C95-BB40-B541-1186F1DAC9CF}" srcOrd="4" destOrd="0" parTransId="{021307A1-5357-C546-8C8F-48B94FBC8933}" sibTransId="{B60955F9-30A9-984C-8026-99698224F22B}"/>
    <dgm:cxn modelId="{D3FDF25D-512B-2944-A6BC-D5F3621E630A}" srcId="{983C7799-1AD3-5C46-B682-19B329BDAA02}" destId="{EFE8A347-CD3C-774C-955D-91FFB0EC3CAA}" srcOrd="0" destOrd="0" parTransId="{3EE6DADD-3C45-3D4D-AE24-A10A584336A1}" sibTransId="{35ACEA95-14B7-1949-8DCE-DD6178914CD6}"/>
    <dgm:cxn modelId="{70B9AF2D-9B18-A44C-A0AF-BD2025D8E475}" srcId="{180AF353-6C95-BB40-B541-1186F1DAC9CF}" destId="{ECD45853-1F74-0349-9235-A427046C3308}" srcOrd="2" destOrd="0" parTransId="{BCB87EFF-5B3C-6A41-A94E-D3F70DB5C001}" sibTransId="{35D0EBAA-C4B0-2C4A-9B5E-7942AE00D07D}"/>
    <dgm:cxn modelId="{B56705C0-B89C-204E-BA9B-CC90E2BBAE02}" type="presOf" srcId="{EFE8A347-CD3C-774C-955D-91FFB0EC3CAA}" destId="{55586725-EFCF-EA4F-8A24-576617327BEF}" srcOrd="0" destOrd="0" presId="urn:microsoft.com/office/officeart/2005/8/layout/hList1"/>
    <dgm:cxn modelId="{693AC29F-F7BE-C84B-B404-2D49C4467FE6}" type="presOf" srcId="{809D15BE-EB4E-8847-B625-91CFCFA8C90B}" destId="{8A40970D-4037-9C44-A373-C0D3D25DDFCD}" srcOrd="0" destOrd="0" presId="urn:microsoft.com/office/officeart/2005/8/layout/hList1"/>
    <dgm:cxn modelId="{4DF8C55B-9384-864B-B027-C1D816E94FCF}" srcId="{304D8701-A391-6440-BEBC-074C4F36B53F}" destId="{EC0024EC-3388-124C-A69E-4916F1EC320C}" srcOrd="1" destOrd="0" parTransId="{58B938B2-1ACF-914D-9D8A-CCF4D05C9256}" sibTransId="{89EAA7C4-4A6A-964B-B71D-3FF96330D3A7}"/>
    <dgm:cxn modelId="{A10B5D18-DCE1-8C41-854D-E90FCB7D3E14}" type="presParOf" srcId="{7228D763-0357-D64A-AB50-C0B71A217FF9}" destId="{0955B004-6401-9545-A2C3-47C0F7FDC01E}" srcOrd="0" destOrd="0" presId="urn:microsoft.com/office/officeart/2005/8/layout/hList1"/>
    <dgm:cxn modelId="{10665CE4-D729-604E-A506-8975CA7FA966}" type="presParOf" srcId="{0955B004-6401-9545-A2C3-47C0F7FDC01E}" destId="{55586725-EFCF-EA4F-8A24-576617327BEF}" srcOrd="0" destOrd="0" presId="urn:microsoft.com/office/officeart/2005/8/layout/hList1"/>
    <dgm:cxn modelId="{ACC61ECA-6026-8944-BB3F-89146B6C46A2}" type="presParOf" srcId="{0955B004-6401-9545-A2C3-47C0F7FDC01E}" destId="{1C131F0E-AADE-AA4B-83EC-EC2511224E82}" srcOrd="1" destOrd="0" presId="urn:microsoft.com/office/officeart/2005/8/layout/hList1"/>
    <dgm:cxn modelId="{4DECAFBB-7B74-6D42-A83E-7AA5967B1B0B}" type="presParOf" srcId="{7228D763-0357-D64A-AB50-C0B71A217FF9}" destId="{BF9E48BC-DB20-2740-A49B-99872B1C6676}" srcOrd="1" destOrd="0" presId="urn:microsoft.com/office/officeart/2005/8/layout/hList1"/>
    <dgm:cxn modelId="{7C51EC29-7B0C-7648-B060-FCF8C34D0657}" type="presParOf" srcId="{7228D763-0357-D64A-AB50-C0B71A217FF9}" destId="{1DEF9066-F392-904C-8F7D-B28497B0AA20}" srcOrd="2" destOrd="0" presId="urn:microsoft.com/office/officeart/2005/8/layout/hList1"/>
    <dgm:cxn modelId="{116CBF29-296F-2045-9115-EBBC9DBC193B}" type="presParOf" srcId="{1DEF9066-F392-904C-8F7D-B28497B0AA20}" destId="{BAD284A4-397F-3B49-9BB8-665951AFF1B8}" srcOrd="0" destOrd="0" presId="urn:microsoft.com/office/officeart/2005/8/layout/hList1"/>
    <dgm:cxn modelId="{F67B4805-8A93-5045-B29B-7E3F4230B639}" type="presParOf" srcId="{1DEF9066-F392-904C-8F7D-B28497B0AA20}" destId="{B70046E5-2682-E648-B93A-CD9DA5A44110}" srcOrd="1" destOrd="0" presId="urn:microsoft.com/office/officeart/2005/8/layout/hList1"/>
    <dgm:cxn modelId="{6EE53599-2DEC-8745-854F-CA41FBF8E13F}" type="presParOf" srcId="{7228D763-0357-D64A-AB50-C0B71A217FF9}" destId="{8F829D8F-5C9E-5945-839C-154B056E3430}" srcOrd="3" destOrd="0" presId="urn:microsoft.com/office/officeart/2005/8/layout/hList1"/>
    <dgm:cxn modelId="{B7C392B3-DF58-8843-94AD-7CE3A30D8DE3}" type="presParOf" srcId="{7228D763-0357-D64A-AB50-C0B71A217FF9}" destId="{A4001322-B23F-9640-8B8F-99F68F172E0C}" srcOrd="4" destOrd="0" presId="urn:microsoft.com/office/officeart/2005/8/layout/hList1"/>
    <dgm:cxn modelId="{540AF6E0-5D90-ED44-9D0A-3923C4E830EA}" type="presParOf" srcId="{A4001322-B23F-9640-8B8F-99F68F172E0C}" destId="{2906E350-C34C-FE4B-8E98-AFE6C6F6565A}" srcOrd="0" destOrd="0" presId="urn:microsoft.com/office/officeart/2005/8/layout/hList1"/>
    <dgm:cxn modelId="{F9907B30-0442-AC40-AD39-90F68A4603F3}" type="presParOf" srcId="{A4001322-B23F-9640-8B8F-99F68F172E0C}" destId="{8A40970D-4037-9C44-A373-C0D3D25DDFCD}" srcOrd="1" destOrd="0" presId="urn:microsoft.com/office/officeart/2005/8/layout/hList1"/>
    <dgm:cxn modelId="{0F6D9BC4-88CC-2149-81BC-43FB379BD322}" type="presParOf" srcId="{7228D763-0357-D64A-AB50-C0B71A217FF9}" destId="{BD200CCE-DAAC-114D-98E5-6D3A51982A02}" srcOrd="5" destOrd="0" presId="urn:microsoft.com/office/officeart/2005/8/layout/hList1"/>
    <dgm:cxn modelId="{A25DFD52-E6AF-D54D-8A8B-CE63EE78FEDB}" type="presParOf" srcId="{7228D763-0357-D64A-AB50-C0B71A217FF9}" destId="{185D5EF2-377B-D744-B803-F80721211285}" srcOrd="6" destOrd="0" presId="urn:microsoft.com/office/officeart/2005/8/layout/hList1"/>
    <dgm:cxn modelId="{B3E41595-2551-F444-8328-A454FC89DC61}" type="presParOf" srcId="{185D5EF2-377B-D744-B803-F80721211285}" destId="{3098FBCD-EA9D-1B45-9458-B4C2BE0EEE68}" srcOrd="0" destOrd="0" presId="urn:microsoft.com/office/officeart/2005/8/layout/hList1"/>
    <dgm:cxn modelId="{3525D6C9-4D0C-2E4E-BA4A-B40552031A18}" type="presParOf" srcId="{185D5EF2-377B-D744-B803-F80721211285}" destId="{15C75333-64E2-734C-B924-41906049C2D5}" srcOrd="1" destOrd="0" presId="urn:microsoft.com/office/officeart/2005/8/layout/hList1"/>
    <dgm:cxn modelId="{3ACC491C-95DD-DA4C-8693-266C595E9BEF}" type="presParOf" srcId="{7228D763-0357-D64A-AB50-C0B71A217FF9}" destId="{BCE54DF0-0AE2-B249-AEEA-C32D98298B76}" srcOrd="7" destOrd="0" presId="urn:microsoft.com/office/officeart/2005/8/layout/hList1"/>
    <dgm:cxn modelId="{651B3E33-45CB-EA46-B37F-0F3C1C5B0D79}" type="presParOf" srcId="{7228D763-0357-D64A-AB50-C0B71A217FF9}" destId="{DBBBCA5A-795F-2241-9B94-E9FF9EF559D7}" srcOrd="8" destOrd="0" presId="urn:microsoft.com/office/officeart/2005/8/layout/hList1"/>
    <dgm:cxn modelId="{F8EAC656-5B8F-974F-84D1-19434860183A}" type="presParOf" srcId="{DBBBCA5A-795F-2241-9B94-E9FF9EF559D7}" destId="{56AD213D-4C2E-C548-AD57-52AF60D2C699}" srcOrd="0" destOrd="0" presId="urn:microsoft.com/office/officeart/2005/8/layout/hList1"/>
    <dgm:cxn modelId="{530C3DBA-CEB5-C54E-9A48-FA62FA4C46E5}" type="presParOf" srcId="{DBBBCA5A-795F-2241-9B94-E9FF9EF559D7}" destId="{03EC9F14-3D02-0E43-BF7A-0961580237B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6552FD-378E-004B-A622-B57E08252DE8}" type="doc">
      <dgm:prSet loTypeId="urn:microsoft.com/office/officeart/2005/8/layout/cycle7" loCatId="" qsTypeId="urn:microsoft.com/office/officeart/2005/8/quickstyle/simple1" qsCatId="simple" csTypeId="urn:microsoft.com/office/officeart/2005/8/colors/accent1_2" csCatId="accent1" phldr="1"/>
      <dgm:spPr/>
    </dgm:pt>
    <dgm:pt modelId="{8C8B6146-9CD9-AE4C-B319-D0BA07CC99FC}">
      <dgm:prSet phldrT="[Testo]"/>
      <dgm:spPr/>
      <dgm:t>
        <a:bodyPr/>
        <a:lstStyle/>
        <a:p>
          <a:r>
            <a:rPr lang="it-IT" dirty="0"/>
            <a:t>Relazione fra esame e prova INVALSI</a:t>
          </a:r>
        </a:p>
      </dgm:t>
    </dgm:pt>
    <dgm:pt modelId="{1D2C3B16-2415-6549-AE1B-73ABC9C5E861}" type="parTrans" cxnId="{BE8231F0-E3F6-1D4C-A081-354E3CB5CAC1}">
      <dgm:prSet/>
      <dgm:spPr/>
      <dgm:t>
        <a:bodyPr/>
        <a:lstStyle/>
        <a:p>
          <a:endParaRPr lang="it-IT"/>
        </a:p>
      </dgm:t>
    </dgm:pt>
    <dgm:pt modelId="{117BFC57-0BBE-B84C-9DC4-817F1B02D9C7}" type="sibTrans" cxnId="{BE8231F0-E3F6-1D4C-A081-354E3CB5CAC1}">
      <dgm:prSet/>
      <dgm:spPr/>
      <dgm:t>
        <a:bodyPr/>
        <a:lstStyle/>
        <a:p>
          <a:endParaRPr lang="it-IT"/>
        </a:p>
      </dgm:t>
    </dgm:pt>
    <dgm:pt modelId="{95A3218A-6FDE-0048-947F-C092284B44A6}">
      <dgm:prSet phldrT="[Testo]"/>
      <dgm:spPr/>
      <dgm:t>
        <a:bodyPr/>
        <a:lstStyle/>
        <a:p>
          <a:r>
            <a:rPr lang="it-IT" dirty="0"/>
            <a:t>Ricadute didattiche CBT</a:t>
          </a:r>
        </a:p>
      </dgm:t>
    </dgm:pt>
    <dgm:pt modelId="{7034F97B-36B5-2F42-9C44-618E6CC3082A}" type="parTrans" cxnId="{4B0BFC7A-08A6-6C43-B909-64744745D9FC}">
      <dgm:prSet/>
      <dgm:spPr/>
      <dgm:t>
        <a:bodyPr/>
        <a:lstStyle/>
        <a:p>
          <a:endParaRPr lang="it-IT"/>
        </a:p>
      </dgm:t>
    </dgm:pt>
    <dgm:pt modelId="{8D234904-BA42-9943-87A6-94BFC5130AD6}" type="sibTrans" cxnId="{4B0BFC7A-08A6-6C43-B909-64744745D9FC}">
      <dgm:prSet/>
      <dgm:spPr/>
      <dgm:t>
        <a:bodyPr/>
        <a:lstStyle/>
        <a:p>
          <a:endParaRPr lang="it-IT"/>
        </a:p>
      </dgm:t>
    </dgm:pt>
    <dgm:pt modelId="{E287EEDC-B590-7D4D-B806-675809F76A1B}">
      <dgm:prSet/>
      <dgm:spPr/>
      <dgm:t>
        <a:bodyPr/>
        <a:lstStyle/>
        <a:p>
          <a:r>
            <a:rPr lang="it-IT" dirty="0"/>
            <a:t>Traguardi raggiunti </a:t>
          </a:r>
          <a:r>
            <a:rPr lang="it-IT"/>
            <a:t>Vs  individuati</a:t>
          </a:r>
          <a:endParaRPr lang="it-IT" dirty="0"/>
        </a:p>
      </dgm:t>
    </dgm:pt>
    <dgm:pt modelId="{C53E66FA-A1E8-7143-9A38-B62B4628B6B7}" type="sibTrans" cxnId="{9B0251CC-F26F-CE45-8EB7-58ED093247BB}">
      <dgm:prSet/>
      <dgm:spPr/>
      <dgm:t>
        <a:bodyPr/>
        <a:lstStyle/>
        <a:p>
          <a:endParaRPr lang="it-IT"/>
        </a:p>
      </dgm:t>
    </dgm:pt>
    <dgm:pt modelId="{893FFA38-89F3-CA42-B347-5ADC0F16A8F8}" type="parTrans" cxnId="{9B0251CC-F26F-CE45-8EB7-58ED093247BB}">
      <dgm:prSet/>
      <dgm:spPr/>
      <dgm:t>
        <a:bodyPr/>
        <a:lstStyle/>
        <a:p>
          <a:endParaRPr lang="it-IT"/>
        </a:p>
      </dgm:t>
    </dgm:pt>
    <dgm:pt modelId="{D026B65B-307D-F94F-A174-B11CA158CD01}" type="pres">
      <dgm:prSet presAssocID="{826552FD-378E-004B-A622-B57E08252DE8}" presName="Name0" presStyleCnt="0">
        <dgm:presLayoutVars>
          <dgm:dir/>
          <dgm:resizeHandles val="exact"/>
        </dgm:presLayoutVars>
      </dgm:prSet>
      <dgm:spPr/>
    </dgm:pt>
    <dgm:pt modelId="{108A587F-73A3-654C-8961-2522D9365627}" type="pres">
      <dgm:prSet presAssocID="{E287EEDC-B590-7D4D-B806-675809F76A1B}" presName="node" presStyleLbl="node1" presStyleIdx="0" presStyleCnt="3">
        <dgm:presLayoutVars>
          <dgm:bulletEnabled val="1"/>
        </dgm:presLayoutVars>
      </dgm:prSet>
      <dgm:spPr/>
      <dgm:t>
        <a:bodyPr/>
        <a:lstStyle/>
        <a:p>
          <a:endParaRPr lang="it-IT"/>
        </a:p>
      </dgm:t>
    </dgm:pt>
    <dgm:pt modelId="{6F75CF00-B189-BE45-9859-93346D66A3CA}" type="pres">
      <dgm:prSet presAssocID="{C53E66FA-A1E8-7143-9A38-B62B4628B6B7}" presName="sibTrans" presStyleLbl="sibTrans2D1" presStyleIdx="0" presStyleCnt="3"/>
      <dgm:spPr/>
      <dgm:t>
        <a:bodyPr/>
        <a:lstStyle/>
        <a:p>
          <a:endParaRPr lang="it-IT"/>
        </a:p>
      </dgm:t>
    </dgm:pt>
    <dgm:pt modelId="{CCF03BC6-48AC-554F-9228-515FDD99F9E7}" type="pres">
      <dgm:prSet presAssocID="{C53E66FA-A1E8-7143-9A38-B62B4628B6B7}" presName="connectorText" presStyleLbl="sibTrans2D1" presStyleIdx="0" presStyleCnt="3"/>
      <dgm:spPr/>
      <dgm:t>
        <a:bodyPr/>
        <a:lstStyle/>
        <a:p>
          <a:endParaRPr lang="it-IT"/>
        </a:p>
      </dgm:t>
    </dgm:pt>
    <dgm:pt modelId="{401DAD3A-6AC5-304F-8A88-38EA9B3FF053}" type="pres">
      <dgm:prSet presAssocID="{8C8B6146-9CD9-AE4C-B319-D0BA07CC99FC}" presName="node" presStyleLbl="node1" presStyleIdx="1" presStyleCnt="3">
        <dgm:presLayoutVars>
          <dgm:bulletEnabled val="1"/>
        </dgm:presLayoutVars>
      </dgm:prSet>
      <dgm:spPr/>
      <dgm:t>
        <a:bodyPr/>
        <a:lstStyle/>
        <a:p>
          <a:endParaRPr lang="it-IT"/>
        </a:p>
      </dgm:t>
    </dgm:pt>
    <dgm:pt modelId="{C7069A15-C676-074F-ABCC-796FCCA0861A}" type="pres">
      <dgm:prSet presAssocID="{117BFC57-0BBE-B84C-9DC4-817F1B02D9C7}" presName="sibTrans" presStyleLbl="sibTrans2D1" presStyleIdx="1" presStyleCnt="3"/>
      <dgm:spPr/>
      <dgm:t>
        <a:bodyPr/>
        <a:lstStyle/>
        <a:p>
          <a:endParaRPr lang="it-IT"/>
        </a:p>
      </dgm:t>
    </dgm:pt>
    <dgm:pt modelId="{C8AFE737-792C-E041-B05C-81DD36085163}" type="pres">
      <dgm:prSet presAssocID="{117BFC57-0BBE-B84C-9DC4-817F1B02D9C7}" presName="connectorText" presStyleLbl="sibTrans2D1" presStyleIdx="1" presStyleCnt="3"/>
      <dgm:spPr/>
      <dgm:t>
        <a:bodyPr/>
        <a:lstStyle/>
        <a:p>
          <a:endParaRPr lang="it-IT"/>
        </a:p>
      </dgm:t>
    </dgm:pt>
    <dgm:pt modelId="{332B9BA3-6EFD-734A-B3A7-F16E7E965D7A}" type="pres">
      <dgm:prSet presAssocID="{95A3218A-6FDE-0048-947F-C092284B44A6}" presName="node" presStyleLbl="node1" presStyleIdx="2" presStyleCnt="3">
        <dgm:presLayoutVars>
          <dgm:bulletEnabled val="1"/>
        </dgm:presLayoutVars>
      </dgm:prSet>
      <dgm:spPr/>
      <dgm:t>
        <a:bodyPr/>
        <a:lstStyle/>
        <a:p>
          <a:endParaRPr lang="it-IT"/>
        </a:p>
      </dgm:t>
    </dgm:pt>
    <dgm:pt modelId="{A9ADA03E-8FD6-DD45-A6FF-C1FFF8528C43}" type="pres">
      <dgm:prSet presAssocID="{8D234904-BA42-9943-87A6-94BFC5130AD6}" presName="sibTrans" presStyleLbl="sibTrans2D1" presStyleIdx="2" presStyleCnt="3"/>
      <dgm:spPr/>
      <dgm:t>
        <a:bodyPr/>
        <a:lstStyle/>
        <a:p>
          <a:endParaRPr lang="it-IT"/>
        </a:p>
      </dgm:t>
    </dgm:pt>
    <dgm:pt modelId="{EF97E906-BC3B-8B47-88A4-664B62464E48}" type="pres">
      <dgm:prSet presAssocID="{8D234904-BA42-9943-87A6-94BFC5130AD6}" presName="connectorText" presStyleLbl="sibTrans2D1" presStyleIdx="2" presStyleCnt="3"/>
      <dgm:spPr/>
      <dgm:t>
        <a:bodyPr/>
        <a:lstStyle/>
        <a:p>
          <a:endParaRPr lang="it-IT"/>
        </a:p>
      </dgm:t>
    </dgm:pt>
  </dgm:ptLst>
  <dgm:cxnLst>
    <dgm:cxn modelId="{58B5467A-CD5B-254D-BA79-33AF53E4F7D0}" type="presOf" srcId="{E287EEDC-B590-7D4D-B806-675809F76A1B}" destId="{108A587F-73A3-654C-8961-2522D9365627}" srcOrd="0" destOrd="0" presId="urn:microsoft.com/office/officeart/2005/8/layout/cycle7"/>
    <dgm:cxn modelId="{BE8231F0-E3F6-1D4C-A081-354E3CB5CAC1}" srcId="{826552FD-378E-004B-A622-B57E08252DE8}" destId="{8C8B6146-9CD9-AE4C-B319-D0BA07CC99FC}" srcOrd="1" destOrd="0" parTransId="{1D2C3B16-2415-6549-AE1B-73ABC9C5E861}" sibTransId="{117BFC57-0BBE-B84C-9DC4-817F1B02D9C7}"/>
    <dgm:cxn modelId="{4ED9F5A5-FE2C-2543-80FC-769D8AB2C194}" type="presOf" srcId="{8C8B6146-9CD9-AE4C-B319-D0BA07CC99FC}" destId="{401DAD3A-6AC5-304F-8A88-38EA9B3FF053}" srcOrd="0" destOrd="0" presId="urn:microsoft.com/office/officeart/2005/8/layout/cycle7"/>
    <dgm:cxn modelId="{4B0BFC7A-08A6-6C43-B909-64744745D9FC}" srcId="{826552FD-378E-004B-A622-B57E08252DE8}" destId="{95A3218A-6FDE-0048-947F-C092284B44A6}" srcOrd="2" destOrd="0" parTransId="{7034F97B-36B5-2F42-9C44-618E6CC3082A}" sibTransId="{8D234904-BA42-9943-87A6-94BFC5130AD6}"/>
    <dgm:cxn modelId="{AE1281A9-EC9C-7444-A23B-25E74F02A68E}" type="presOf" srcId="{C53E66FA-A1E8-7143-9A38-B62B4628B6B7}" destId="{6F75CF00-B189-BE45-9859-93346D66A3CA}" srcOrd="0" destOrd="0" presId="urn:microsoft.com/office/officeart/2005/8/layout/cycle7"/>
    <dgm:cxn modelId="{9B0251CC-F26F-CE45-8EB7-58ED093247BB}" srcId="{826552FD-378E-004B-A622-B57E08252DE8}" destId="{E287EEDC-B590-7D4D-B806-675809F76A1B}" srcOrd="0" destOrd="0" parTransId="{893FFA38-89F3-CA42-B347-5ADC0F16A8F8}" sibTransId="{C53E66FA-A1E8-7143-9A38-B62B4628B6B7}"/>
    <dgm:cxn modelId="{C1F4A134-1FB2-AE43-9E79-2370D6CE2CDF}" type="presOf" srcId="{95A3218A-6FDE-0048-947F-C092284B44A6}" destId="{332B9BA3-6EFD-734A-B3A7-F16E7E965D7A}" srcOrd="0" destOrd="0" presId="urn:microsoft.com/office/officeart/2005/8/layout/cycle7"/>
    <dgm:cxn modelId="{8C99FAD8-CE65-D649-956B-7C9A1FD30709}" type="presOf" srcId="{117BFC57-0BBE-B84C-9DC4-817F1B02D9C7}" destId="{C8AFE737-792C-E041-B05C-81DD36085163}" srcOrd="1" destOrd="0" presId="urn:microsoft.com/office/officeart/2005/8/layout/cycle7"/>
    <dgm:cxn modelId="{53675F54-183E-2945-B93C-5CD6AEC5AFF1}" type="presOf" srcId="{826552FD-378E-004B-A622-B57E08252DE8}" destId="{D026B65B-307D-F94F-A174-B11CA158CD01}" srcOrd="0" destOrd="0" presId="urn:microsoft.com/office/officeart/2005/8/layout/cycle7"/>
    <dgm:cxn modelId="{2D2EB488-CF5A-7B40-912F-90270618D04B}" type="presOf" srcId="{117BFC57-0BBE-B84C-9DC4-817F1B02D9C7}" destId="{C7069A15-C676-074F-ABCC-796FCCA0861A}" srcOrd="0" destOrd="0" presId="urn:microsoft.com/office/officeart/2005/8/layout/cycle7"/>
    <dgm:cxn modelId="{6E835350-344B-1D4D-91C0-8E905B4E9A42}" type="presOf" srcId="{C53E66FA-A1E8-7143-9A38-B62B4628B6B7}" destId="{CCF03BC6-48AC-554F-9228-515FDD99F9E7}" srcOrd="1" destOrd="0" presId="urn:microsoft.com/office/officeart/2005/8/layout/cycle7"/>
    <dgm:cxn modelId="{A7636A46-CF89-3F42-AA72-1163F9ECA432}" type="presOf" srcId="{8D234904-BA42-9943-87A6-94BFC5130AD6}" destId="{A9ADA03E-8FD6-DD45-A6FF-C1FFF8528C43}" srcOrd="0" destOrd="0" presId="urn:microsoft.com/office/officeart/2005/8/layout/cycle7"/>
    <dgm:cxn modelId="{482B10AB-BD16-334E-A31C-E5A17D2EC3B6}" type="presOf" srcId="{8D234904-BA42-9943-87A6-94BFC5130AD6}" destId="{EF97E906-BC3B-8B47-88A4-664B62464E48}" srcOrd="1" destOrd="0" presId="urn:microsoft.com/office/officeart/2005/8/layout/cycle7"/>
    <dgm:cxn modelId="{08601E27-B877-974B-A7E2-8B11799EE62A}" type="presParOf" srcId="{D026B65B-307D-F94F-A174-B11CA158CD01}" destId="{108A587F-73A3-654C-8961-2522D9365627}" srcOrd="0" destOrd="0" presId="urn:microsoft.com/office/officeart/2005/8/layout/cycle7"/>
    <dgm:cxn modelId="{05B8A8A1-F014-304A-B6B3-BA1336A23DF2}" type="presParOf" srcId="{D026B65B-307D-F94F-A174-B11CA158CD01}" destId="{6F75CF00-B189-BE45-9859-93346D66A3CA}" srcOrd="1" destOrd="0" presId="urn:microsoft.com/office/officeart/2005/8/layout/cycle7"/>
    <dgm:cxn modelId="{0E5BF00A-14CA-5041-B8C6-C9CD37D2E7DD}" type="presParOf" srcId="{6F75CF00-B189-BE45-9859-93346D66A3CA}" destId="{CCF03BC6-48AC-554F-9228-515FDD99F9E7}" srcOrd="0" destOrd="0" presId="urn:microsoft.com/office/officeart/2005/8/layout/cycle7"/>
    <dgm:cxn modelId="{44D7B152-A0BC-6E46-951D-4C7559A75105}" type="presParOf" srcId="{D026B65B-307D-F94F-A174-B11CA158CD01}" destId="{401DAD3A-6AC5-304F-8A88-38EA9B3FF053}" srcOrd="2" destOrd="0" presId="urn:microsoft.com/office/officeart/2005/8/layout/cycle7"/>
    <dgm:cxn modelId="{71F33214-B43A-0E47-8727-EAADEB086AA1}" type="presParOf" srcId="{D026B65B-307D-F94F-A174-B11CA158CD01}" destId="{C7069A15-C676-074F-ABCC-796FCCA0861A}" srcOrd="3" destOrd="0" presId="urn:microsoft.com/office/officeart/2005/8/layout/cycle7"/>
    <dgm:cxn modelId="{1EAE0826-0A4B-BC40-A185-934C223BCE90}" type="presParOf" srcId="{C7069A15-C676-074F-ABCC-796FCCA0861A}" destId="{C8AFE737-792C-E041-B05C-81DD36085163}" srcOrd="0" destOrd="0" presId="urn:microsoft.com/office/officeart/2005/8/layout/cycle7"/>
    <dgm:cxn modelId="{B990965D-4D06-D349-9E91-326440EBBF08}" type="presParOf" srcId="{D026B65B-307D-F94F-A174-B11CA158CD01}" destId="{332B9BA3-6EFD-734A-B3A7-F16E7E965D7A}" srcOrd="4" destOrd="0" presId="urn:microsoft.com/office/officeart/2005/8/layout/cycle7"/>
    <dgm:cxn modelId="{693D6E90-A56D-404E-91B8-B82D6324A5A3}" type="presParOf" srcId="{D026B65B-307D-F94F-A174-B11CA158CD01}" destId="{A9ADA03E-8FD6-DD45-A6FF-C1FFF8528C43}" srcOrd="5" destOrd="0" presId="urn:microsoft.com/office/officeart/2005/8/layout/cycle7"/>
    <dgm:cxn modelId="{C73F9F5B-86DE-534B-AB7D-50619806CC06}" type="presParOf" srcId="{A9ADA03E-8FD6-DD45-A6FF-C1FFF8528C43}" destId="{EF97E906-BC3B-8B47-88A4-664B62464E48}"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xmlns="" id="{069F8A6B-2529-7A42-BF76-C912AB084720}"/>
              </a:ext>
            </a:extLst>
          </p:cNvPr>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pPr>
              <a:defRPr/>
            </a:pPr>
            <a:endParaRPr lang="it-IT"/>
          </a:p>
        </p:txBody>
      </p:sp>
      <p:sp>
        <p:nvSpPr>
          <p:cNvPr id="3" name="Segnaposto data 2">
            <a:extLst>
              <a:ext uri="{FF2B5EF4-FFF2-40B4-BE49-F238E27FC236}">
                <a16:creationId xmlns:a16="http://schemas.microsoft.com/office/drawing/2014/main" xmlns="" id="{17F4C504-8301-A442-BE06-192ADF41A80C}"/>
              </a:ext>
            </a:extLst>
          </p:cNvPr>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pPr>
              <a:defRPr/>
            </a:pPr>
            <a:fld id="{BDE2EB8C-766B-EF41-BFB3-7AA234767DA0}" type="datetimeFigureOut">
              <a:rPr lang="it-IT"/>
              <a:pPr>
                <a:defRPr/>
              </a:pPr>
              <a:t>26/11/2018</a:t>
            </a:fld>
            <a:endParaRPr lang="it-IT"/>
          </a:p>
        </p:txBody>
      </p:sp>
      <p:sp>
        <p:nvSpPr>
          <p:cNvPr id="4" name="Segnaposto piè di pagina 3">
            <a:extLst>
              <a:ext uri="{FF2B5EF4-FFF2-40B4-BE49-F238E27FC236}">
                <a16:creationId xmlns:a16="http://schemas.microsoft.com/office/drawing/2014/main" xmlns="" id="{535CF2E9-66EA-754C-96E9-856333E437AC}"/>
              </a:ext>
            </a:extLst>
          </p:cNvPr>
          <p:cNvSpPr>
            <a:spLocks noGrp="1"/>
          </p:cNvSpPr>
          <p:nvPr>
            <p:ph type="ftr" sz="quarter" idx="2"/>
          </p:nvPr>
        </p:nvSpPr>
        <p:spPr>
          <a:xfrm>
            <a:off x="0" y="9378950"/>
            <a:ext cx="2946400" cy="495300"/>
          </a:xfrm>
          <a:prstGeom prst="rect">
            <a:avLst/>
          </a:prstGeom>
        </p:spPr>
        <p:txBody>
          <a:bodyPr vert="horz" lIns="91440" tIns="45720" rIns="91440" bIns="45720" rtlCol="0" anchor="b"/>
          <a:lstStyle>
            <a:lvl1pPr algn="l">
              <a:defRPr sz="1200"/>
            </a:lvl1pPr>
          </a:lstStyle>
          <a:p>
            <a:pPr>
              <a:defRPr/>
            </a:pPr>
            <a:endParaRPr lang="it-IT"/>
          </a:p>
        </p:txBody>
      </p:sp>
      <p:sp>
        <p:nvSpPr>
          <p:cNvPr id="5" name="Segnaposto numero diapositiva 4">
            <a:extLst>
              <a:ext uri="{FF2B5EF4-FFF2-40B4-BE49-F238E27FC236}">
                <a16:creationId xmlns:a16="http://schemas.microsoft.com/office/drawing/2014/main" xmlns="" id="{0B8764F0-C4D8-BC4D-B83F-1CB47D487B32}"/>
              </a:ext>
            </a:extLst>
          </p:cNvPr>
          <p:cNvSpPr>
            <a:spLocks noGrp="1"/>
          </p:cNvSpPr>
          <p:nvPr>
            <p:ph type="sldNum" sz="quarter" idx="3"/>
          </p:nvPr>
        </p:nvSpPr>
        <p:spPr>
          <a:xfrm>
            <a:off x="3849688" y="9378950"/>
            <a:ext cx="2946400" cy="495300"/>
          </a:xfrm>
          <a:prstGeom prst="rect">
            <a:avLst/>
          </a:prstGeom>
        </p:spPr>
        <p:txBody>
          <a:bodyPr vert="horz" lIns="91440" tIns="45720" rIns="91440" bIns="45720" rtlCol="0" anchor="b"/>
          <a:lstStyle>
            <a:lvl1pPr algn="r">
              <a:defRPr sz="1200"/>
            </a:lvl1pPr>
          </a:lstStyle>
          <a:p>
            <a:pPr>
              <a:defRPr/>
            </a:pPr>
            <a:fld id="{F437599F-CE7E-A541-910B-8F4A17F68D83}" type="slidenum">
              <a:rPr lang="it-IT"/>
              <a:pPr>
                <a:defRPr/>
              </a:pPr>
              <a:t>‹N›</a:t>
            </a:fld>
            <a:endParaRPr lang="it-IT"/>
          </a:p>
        </p:txBody>
      </p:sp>
    </p:spTree>
    <p:extLst>
      <p:ext uri="{BB962C8B-B14F-4D97-AF65-F5344CB8AC3E}">
        <p14:creationId xmlns:p14="http://schemas.microsoft.com/office/powerpoint/2010/main" val="5232154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xmlns="" id="{62D15953-B0B4-3441-913C-74B949CF6CCF}"/>
              </a:ext>
            </a:extLst>
          </p:cNvPr>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ea typeface="MS PGothic" panose="020B0600070205080204" pitchFamily="34" charset="-128"/>
                <a:cs typeface="+mn-cs"/>
              </a:defRPr>
            </a:lvl1pPr>
          </a:lstStyle>
          <a:p>
            <a:pPr>
              <a:defRPr/>
            </a:pPr>
            <a:endParaRPr lang="it-IT" altLang="it-IT"/>
          </a:p>
        </p:txBody>
      </p:sp>
      <p:sp>
        <p:nvSpPr>
          <p:cNvPr id="4099" name="Rectangle 3">
            <a:extLst>
              <a:ext uri="{FF2B5EF4-FFF2-40B4-BE49-F238E27FC236}">
                <a16:creationId xmlns:a16="http://schemas.microsoft.com/office/drawing/2014/main" xmlns="" id="{AE575CD3-4F40-C34B-A6EA-E1CD0F9F6EDF}"/>
              </a:ext>
            </a:extLst>
          </p:cNvPr>
          <p:cNvSpPr>
            <a:spLocks noGrp="1" noChangeArrowheads="1"/>
          </p:cNvSpPr>
          <p:nvPr>
            <p:ph type="dt"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ea typeface="MS PGothic" panose="020B0600070205080204" pitchFamily="34" charset="-128"/>
                <a:cs typeface="+mn-cs"/>
              </a:defRPr>
            </a:lvl1pPr>
          </a:lstStyle>
          <a:p>
            <a:pPr>
              <a:defRPr/>
            </a:pPr>
            <a:endParaRPr lang="it-IT" altLang="it-IT"/>
          </a:p>
        </p:txBody>
      </p:sp>
      <p:sp>
        <p:nvSpPr>
          <p:cNvPr id="2052" name="Rectangle 4">
            <a:extLst>
              <a:ext uri="{FF2B5EF4-FFF2-40B4-BE49-F238E27FC236}">
                <a16:creationId xmlns:a16="http://schemas.microsoft.com/office/drawing/2014/main" xmlns="" id="{7C53E185-2F4B-FC4C-B721-10987F7947A3}"/>
              </a:ext>
            </a:extLst>
          </p:cNvPr>
          <p:cNvSpPr>
            <a:spLocks noGrp="1" noRot="1" noChangeAspect="1" noChangeArrowheads="1" noTextEdit="1"/>
          </p:cNvSpPr>
          <p:nvPr>
            <p:ph type="sldImg" idx="2"/>
          </p:nvPr>
        </p:nvSpPr>
        <p:spPr bwMode="auto">
          <a:xfrm>
            <a:off x="930275" y="739775"/>
            <a:ext cx="4937125" cy="3703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xmlns="" id="{8AF754EB-08F6-CF4C-93E4-F20ED7C95ABC}"/>
              </a:ext>
            </a:extLst>
          </p:cNvPr>
          <p:cNvSpPr>
            <a:spLocks noGrp="1" noChangeArrowheads="1"/>
          </p:cNvSpPr>
          <p:nvPr>
            <p:ph type="body" sz="quarter" idx="3"/>
          </p:nvPr>
        </p:nvSpPr>
        <p:spPr bwMode="auto">
          <a:xfrm>
            <a:off x="679450" y="4691063"/>
            <a:ext cx="5438775" cy="444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4102" name="Rectangle 6">
            <a:extLst>
              <a:ext uri="{FF2B5EF4-FFF2-40B4-BE49-F238E27FC236}">
                <a16:creationId xmlns:a16="http://schemas.microsoft.com/office/drawing/2014/main" xmlns="" id="{96AE8B94-D234-E143-B999-32FC0D69B32C}"/>
              </a:ext>
            </a:extLst>
          </p:cNvPr>
          <p:cNvSpPr>
            <a:spLocks noGrp="1" noChangeArrowheads="1"/>
          </p:cNvSpPr>
          <p:nvPr>
            <p:ph type="ftr" sz="quarter" idx="4"/>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ea typeface="MS PGothic" panose="020B0600070205080204" pitchFamily="34" charset="-128"/>
                <a:cs typeface="+mn-cs"/>
              </a:defRPr>
            </a:lvl1pPr>
          </a:lstStyle>
          <a:p>
            <a:pPr>
              <a:defRPr/>
            </a:pPr>
            <a:endParaRPr lang="it-IT" altLang="it-IT"/>
          </a:p>
        </p:txBody>
      </p:sp>
      <p:sp>
        <p:nvSpPr>
          <p:cNvPr id="4103" name="Rectangle 7">
            <a:extLst>
              <a:ext uri="{FF2B5EF4-FFF2-40B4-BE49-F238E27FC236}">
                <a16:creationId xmlns:a16="http://schemas.microsoft.com/office/drawing/2014/main" xmlns="" id="{0348484B-EFB8-DE4B-AAA8-C9562BFEBA01}"/>
              </a:ext>
            </a:extLst>
          </p:cNvPr>
          <p:cNvSpPr>
            <a:spLocks noGrp="1" noChangeArrowheads="1"/>
          </p:cNvSpPr>
          <p:nvPr>
            <p:ph type="sldNum" sz="quarter" idx="5"/>
          </p:nvPr>
        </p:nvSpPr>
        <p:spPr bwMode="auto">
          <a:xfrm>
            <a:off x="3849688"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E608A98-5D9E-7F48-BE3B-2C05EB5ECBA3}" type="slidenum">
              <a:rPr lang="it-IT" altLang="it-IT"/>
              <a:pPr>
                <a:defRPr/>
              </a:pPr>
              <a:t>‹N›</a:t>
            </a:fld>
            <a:endParaRPr lang="it-IT" altLang="it-IT"/>
          </a:p>
        </p:txBody>
      </p:sp>
    </p:spTree>
    <p:extLst>
      <p:ext uri="{BB962C8B-B14F-4D97-AF65-F5344CB8AC3E}">
        <p14:creationId xmlns:p14="http://schemas.microsoft.com/office/powerpoint/2010/main" val="5013005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xmlns="" id="{A22785D7-B5CA-1F4F-8D63-A51BDD857348}"/>
              </a:ext>
            </a:extLst>
          </p:cNvPr>
          <p:cNvSpPr txBox="1">
            <a:spLocks noGrp="1" noChangeArrowheads="1"/>
          </p:cNvSpPr>
          <p:nvPr/>
        </p:nvSpPr>
        <p:spPr bwMode="auto">
          <a:xfrm>
            <a:off x="3849688" y="937895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CC769F25-38B3-B74A-8EDD-C31875E2FE21}" type="slidenum">
              <a:rPr lang="it-IT" altLang="it-IT" sz="1200"/>
              <a:pPr algn="r" eaLnBrk="1" hangingPunct="1"/>
              <a:t>1</a:t>
            </a:fld>
            <a:endParaRPr lang="it-IT" altLang="it-IT" sz="1200"/>
          </a:p>
        </p:txBody>
      </p:sp>
      <p:sp>
        <p:nvSpPr>
          <p:cNvPr id="5123" name="Rectangle 2">
            <a:extLst>
              <a:ext uri="{FF2B5EF4-FFF2-40B4-BE49-F238E27FC236}">
                <a16:creationId xmlns:a16="http://schemas.microsoft.com/office/drawing/2014/main" xmlns="" id="{11887FF1-AE74-774D-9BE6-283DEFF696D3}"/>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xmlns="" id="{1A5F4C83-D68F-B040-A068-7BB66FF8DA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ndParaRPr>
          </a:p>
        </p:txBody>
      </p:sp>
    </p:spTree>
    <p:extLst>
      <p:ext uri="{BB962C8B-B14F-4D97-AF65-F5344CB8AC3E}">
        <p14:creationId xmlns:p14="http://schemas.microsoft.com/office/powerpoint/2010/main" val="4232689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xmlns="" id="{798B1E1E-716B-A94D-A1F1-D7F46496A591}"/>
              </a:ext>
            </a:extLst>
          </p:cNvPr>
          <p:cNvSpPr txBox="1">
            <a:spLocks noGrp="1" noChangeArrowheads="1"/>
          </p:cNvSpPr>
          <p:nvPr/>
        </p:nvSpPr>
        <p:spPr bwMode="auto">
          <a:xfrm>
            <a:off x="3849688" y="937895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58179776-4507-C149-BDC8-B4EB9E8C7859}" type="slidenum">
              <a:rPr lang="it-IT" altLang="it-IT" sz="1200"/>
              <a:pPr algn="r" eaLnBrk="1" hangingPunct="1"/>
              <a:t>10</a:t>
            </a:fld>
            <a:endParaRPr lang="it-IT" altLang="it-IT" sz="1200"/>
          </a:p>
        </p:txBody>
      </p:sp>
      <p:sp>
        <p:nvSpPr>
          <p:cNvPr id="7171" name="Rectangle 2">
            <a:extLst>
              <a:ext uri="{FF2B5EF4-FFF2-40B4-BE49-F238E27FC236}">
                <a16:creationId xmlns:a16="http://schemas.microsoft.com/office/drawing/2014/main" xmlns="" id="{CCBBAC48-E133-9C45-BED9-CC4EEE38B683}"/>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xmlns="" id="{52E0580C-A142-4440-A097-F0B280A5D7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ndParaRPr>
          </a:p>
        </p:txBody>
      </p:sp>
    </p:spTree>
    <p:extLst>
      <p:ext uri="{BB962C8B-B14F-4D97-AF65-F5344CB8AC3E}">
        <p14:creationId xmlns:p14="http://schemas.microsoft.com/office/powerpoint/2010/main" val="2234327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xmlns="" id="{798B1E1E-716B-A94D-A1F1-D7F46496A591}"/>
              </a:ext>
            </a:extLst>
          </p:cNvPr>
          <p:cNvSpPr txBox="1">
            <a:spLocks noGrp="1" noChangeArrowheads="1"/>
          </p:cNvSpPr>
          <p:nvPr/>
        </p:nvSpPr>
        <p:spPr bwMode="auto">
          <a:xfrm>
            <a:off x="3849688" y="937895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58179776-4507-C149-BDC8-B4EB9E8C7859}" type="slidenum">
              <a:rPr lang="it-IT" altLang="it-IT" sz="1200"/>
              <a:pPr algn="r" eaLnBrk="1" hangingPunct="1"/>
              <a:t>11</a:t>
            </a:fld>
            <a:endParaRPr lang="it-IT" altLang="it-IT" sz="1200"/>
          </a:p>
        </p:txBody>
      </p:sp>
      <p:sp>
        <p:nvSpPr>
          <p:cNvPr id="7171" name="Rectangle 2">
            <a:extLst>
              <a:ext uri="{FF2B5EF4-FFF2-40B4-BE49-F238E27FC236}">
                <a16:creationId xmlns:a16="http://schemas.microsoft.com/office/drawing/2014/main" xmlns="" id="{CCBBAC48-E133-9C45-BED9-CC4EEE38B683}"/>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xmlns="" id="{52E0580C-A142-4440-A097-F0B280A5D7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dirty="0">
                <a:latin typeface="Arial" panose="020B0604020202020204" pitchFamily="34" charset="0"/>
              </a:rPr>
              <a:t>La </a:t>
            </a:r>
            <a:r>
              <a:rPr lang="en-US" altLang="it-IT" dirty="0" err="1">
                <a:latin typeface="Arial" panose="020B0604020202020204" pitchFamily="34" charset="0"/>
              </a:rPr>
              <a:t>distribuzione</a:t>
            </a:r>
            <a:r>
              <a:rPr lang="en-US" altLang="it-IT" dirty="0">
                <a:latin typeface="Arial" panose="020B0604020202020204" pitchFamily="34" charset="0"/>
              </a:rPr>
              <a:t> </a:t>
            </a:r>
            <a:r>
              <a:rPr lang="en-US" altLang="it-IT" dirty="0" err="1">
                <a:latin typeface="Arial" panose="020B0604020202020204" pitchFamily="34" charset="0"/>
              </a:rPr>
              <a:t>sulle</a:t>
            </a:r>
            <a:r>
              <a:rPr lang="en-US" altLang="it-IT" dirty="0">
                <a:latin typeface="Arial" panose="020B0604020202020204" pitchFamily="34" charset="0"/>
              </a:rPr>
              <a:t> </a:t>
            </a:r>
            <a:r>
              <a:rPr lang="en-US" altLang="it-IT" dirty="0" err="1">
                <a:latin typeface="Arial" panose="020B0604020202020204" pitchFamily="34" charset="0"/>
              </a:rPr>
              <a:t>aree</a:t>
            </a:r>
            <a:r>
              <a:rPr lang="en-US" altLang="it-IT" dirty="0">
                <a:latin typeface="Arial" panose="020B0604020202020204" pitchFamily="34" charset="0"/>
              </a:rPr>
              <a:t>, ad </a:t>
            </a:r>
            <a:r>
              <a:rPr lang="en-US" altLang="it-IT" dirty="0" err="1">
                <a:latin typeface="Arial" panose="020B0604020202020204" pitchFamily="34" charset="0"/>
              </a:rPr>
              <a:t>una</a:t>
            </a:r>
            <a:r>
              <a:rPr lang="en-US" altLang="it-IT" dirty="0">
                <a:latin typeface="Arial" panose="020B0604020202020204" pitchFamily="34" charset="0"/>
              </a:rPr>
              <a:t> prima </a:t>
            </a:r>
            <a:r>
              <a:rPr lang="en-US" altLang="it-IT" dirty="0" err="1">
                <a:latin typeface="Arial" panose="020B0604020202020204" pitchFamily="34" charset="0"/>
              </a:rPr>
              <a:t>parziale</a:t>
            </a:r>
            <a:r>
              <a:rPr lang="en-US" altLang="it-IT" dirty="0">
                <a:latin typeface="Arial" panose="020B0604020202020204" pitchFamily="34" charset="0"/>
              </a:rPr>
              <a:t> </a:t>
            </a:r>
            <a:r>
              <a:rPr lang="en-US" altLang="it-IT" dirty="0" err="1">
                <a:latin typeface="Arial" panose="020B0604020202020204" pitchFamily="34" charset="0"/>
              </a:rPr>
              <a:t>analisi</a:t>
            </a:r>
            <a:r>
              <a:rPr lang="en-US" altLang="it-IT" dirty="0">
                <a:latin typeface="Arial" panose="020B0604020202020204" pitchFamily="34" charset="0"/>
              </a:rPr>
              <a:t>, </a:t>
            </a:r>
            <a:r>
              <a:rPr lang="en-US" altLang="it-IT" dirty="0" err="1">
                <a:latin typeface="Arial" panose="020B0604020202020204" pitchFamily="34" charset="0"/>
              </a:rPr>
              <a:t>è</a:t>
            </a:r>
            <a:r>
              <a:rPr lang="en-US" altLang="it-IT" dirty="0">
                <a:latin typeface="Arial" panose="020B0604020202020204" pitchFamily="34" charset="0"/>
              </a:rPr>
              <a:t> </a:t>
            </a:r>
            <a:r>
              <a:rPr lang="en-US" altLang="it-IT" dirty="0" err="1">
                <a:latin typeface="Arial" panose="020B0604020202020204" pitchFamily="34" charset="0"/>
              </a:rPr>
              <a:t>tutto</a:t>
            </a:r>
            <a:r>
              <a:rPr lang="en-US" altLang="it-IT" dirty="0">
                <a:latin typeface="Arial" panose="020B0604020202020204" pitchFamily="34" charset="0"/>
              </a:rPr>
              <a:t> </a:t>
            </a:r>
            <a:r>
              <a:rPr lang="en-US" altLang="it-IT" dirty="0" err="1">
                <a:latin typeface="Arial" panose="020B0604020202020204" pitchFamily="34" charset="0"/>
              </a:rPr>
              <a:t>tranne</a:t>
            </a:r>
            <a:r>
              <a:rPr lang="en-US" altLang="it-IT" dirty="0">
                <a:latin typeface="Arial" panose="020B0604020202020204" pitchFamily="34" charset="0"/>
              </a:rPr>
              <a:t> </a:t>
            </a:r>
            <a:r>
              <a:rPr lang="en-US" altLang="it-IT" dirty="0" err="1">
                <a:latin typeface="Arial" panose="020B0604020202020204" pitchFamily="34" charset="0"/>
              </a:rPr>
              <a:t>che</a:t>
            </a:r>
            <a:r>
              <a:rPr lang="en-US" altLang="it-IT" dirty="0">
                <a:latin typeface="Arial" panose="020B0604020202020204" pitchFamily="34" charset="0"/>
              </a:rPr>
              <a:t> </a:t>
            </a:r>
            <a:r>
              <a:rPr lang="en-US" altLang="it-IT" dirty="0" err="1">
                <a:latin typeface="Arial" panose="020B0604020202020204" pitchFamily="34" charset="0"/>
              </a:rPr>
              <a:t>equa</a:t>
            </a:r>
            <a:r>
              <a:rPr lang="en-US" altLang="it-IT" dirty="0">
                <a:latin typeface="Arial" panose="020B0604020202020204" pitchFamily="34" charset="0"/>
              </a:rPr>
              <a:t>.</a:t>
            </a:r>
          </a:p>
        </p:txBody>
      </p:sp>
    </p:spTree>
    <p:extLst>
      <p:ext uri="{BB962C8B-B14F-4D97-AF65-F5344CB8AC3E}">
        <p14:creationId xmlns:p14="http://schemas.microsoft.com/office/powerpoint/2010/main" val="2034373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xmlns="" id="{798B1E1E-716B-A94D-A1F1-D7F46496A591}"/>
              </a:ext>
            </a:extLst>
          </p:cNvPr>
          <p:cNvSpPr txBox="1">
            <a:spLocks noGrp="1" noChangeArrowheads="1"/>
          </p:cNvSpPr>
          <p:nvPr/>
        </p:nvSpPr>
        <p:spPr bwMode="auto">
          <a:xfrm>
            <a:off x="3849688" y="937895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58179776-4507-C149-BDC8-B4EB9E8C7859}" type="slidenum">
              <a:rPr lang="it-IT" altLang="it-IT" sz="1200"/>
              <a:pPr algn="r" eaLnBrk="1" hangingPunct="1"/>
              <a:t>12</a:t>
            </a:fld>
            <a:endParaRPr lang="it-IT" altLang="it-IT" sz="1200"/>
          </a:p>
        </p:txBody>
      </p:sp>
      <p:sp>
        <p:nvSpPr>
          <p:cNvPr id="7171" name="Rectangle 2">
            <a:extLst>
              <a:ext uri="{FF2B5EF4-FFF2-40B4-BE49-F238E27FC236}">
                <a16:creationId xmlns:a16="http://schemas.microsoft.com/office/drawing/2014/main" xmlns="" id="{CCBBAC48-E133-9C45-BED9-CC4EEE38B683}"/>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xmlns="" id="{52E0580C-A142-4440-A097-F0B280A5D7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dirty="0" err="1">
                <a:latin typeface="Arial" panose="020B0604020202020204" pitchFamily="34" charset="0"/>
              </a:rPr>
              <a:t>Queste</a:t>
            </a:r>
            <a:r>
              <a:rPr lang="en-US" altLang="it-IT" dirty="0">
                <a:latin typeface="Arial" panose="020B0604020202020204" pitchFamily="34" charset="0"/>
              </a:rPr>
              <a:t> </a:t>
            </a:r>
            <a:r>
              <a:rPr lang="en-US" altLang="it-IT" dirty="0" err="1">
                <a:latin typeface="Arial" panose="020B0604020202020204" pitchFamily="34" charset="0"/>
              </a:rPr>
              <a:t>sono</a:t>
            </a:r>
            <a:r>
              <a:rPr lang="en-US" altLang="it-IT" dirty="0">
                <a:latin typeface="Arial" panose="020B0604020202020204" pitchFamily="34" charset="0"/>
              </a:rPr>
              <a:t> </a:t>
            </a:r>
            <a:r>
              <a:rPr lang="en-US" altLang="it-IT" dirty="0" err="1">
                <a:latin typeface="Arial" panose="020B0604020202020204" pitchFamily="34" charset="0"/>
              </a:rPr>
              <a:t>alcune</a:t>
            </a:r>
            <a:r>
              <a:rPr lang="en-US" altLang="it-IT" dirty="0">
                <a:latin typeface="Arial" panose="020B0604020202020204" pitchFamily="34" charset="0"/>
              </a:rPr>
              <a:t> </a:t>
            </a:r>
            <a:r>
              <a:rPr lang="en-US" altLang="it-IT" dirty="0" err="1">
                <a:latin typeface="Arial" panose="020B0604020202020204" pitchFamily="34" charset="0"/>
              </a:rPr>
              <a:t>fra</a:t>
            </a:r>
            <a:r>
              <a:rPr lang="en-US" altLang="it-IT" dirty="0">
                <a:latin typeface="Arial" panose="020B0604020202020204" pitchFamily="34" charset="0"/>
              </a:rPr>
              <a:t> le </a:t>
            </a:r>
            <a:r>
              <a:rPr lang="en-US" altLang="it-IT" dirty="0" err="1">
                <a:latin typeface="Arial" panose="020B0604020202020204" pitchFamily="34" charset="0"/>
              </a:rPr>
              <a:t>risposte</a:t>
            </a:r>
            <a:r>
              <a:rPr lang="en-US" altLang="it-IT" dirty="0">
                <a:latin typeface="Arial" panose="020B0604020202020204" pitchFamily="34" charset="0"/>
              </a:rPr>
              <a:t> (</a:t>
            </a:r>
            <a:r>
              <a:rPr lang="en-US" altLang="it-IT" dirty="0" err="1">
                <a:latin typeface="Arial" panose="020B0604020202020204" pitchFamily="34" charset="0"/>
              </a:rPr>
              <a:t>sono</a:t>
            </a:r>
            <a:r>
              <a:rPr lang="en-US" altLang="it-IT" dirty="0">
                <a:latin typeface="Arial" panose="020B0604020202020204" pitchFamily="34" charset="0"/>
              </a:rPr>
              <a:t> state 27 </a:t>
            </a:r>
            <a:r>
              <a:rPr lang="en-US" altLang="it-IT" dirty="0" err="1">
                <a:latin typeface="Arial" panose="020B0604020202020204" pitchFamily="34" charset="0"/>
              </a:rPr>
              <a:t>su</a:t>
            </a:r>
            <a:r>
              <a:rPr lang="en-US" altLang="it-IT" dirty="0">
                <a:latin typeface="Arial" panose="020B0604020202020204" pitchFamily="34" charset="0"/>
              </a:rPr>
              <a:t> 36!)</a:t>
            </a:r>
          </a:p>
        </p:txBody>
      </p:sp>
    </p:spTree>
    <p:extLst>
      <p:ext uri="{BB962C8B-B14F-4D97-AF65-F5344CB8AC3E}">
        <p14:creationId xmlns:p14="http://schemas.microsoft.com/office/powerpoint/2010/main" val="2398277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xmlns="" id="{798B1E1E-716B-A94D-A1F1-D7F46496A591}"/>
              </a:ext>
            </a:extLst>
          </p:cNvPr>
          <p:cNvSpPr txBox="1">
            <a:spLocks noGrp="1" noChangeArrowheads="1"/>
          </p:cNvSpPr>
          <p:nvPr/>
        </p:nvSpPr>
        <p:spPr bwMode="auto">
          <a:xfrm>
            <a:off x="3849688" y="937895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58179776-4507-C149-BDC8-B4EB9E8C7859}" type="slidenum">
              <a:rPr lang="it-IT" altLang="it-IT" sz="1200"/>
              <a:pPr algn="r" eaLnBrk="1" hangingPunct="1"/>
              <a:t>13</a:t>
            </a:fld>
            <a:endParaRPr lang="it-IT" altLang="it-IT" sz="1200"/>
          </a:p>
        </p:txBody>
      </p:sp>
      <p:sp>
        <p:nvSpPr>
          <p:cNvPr id="7171" name="Rectangle 2">
            <a:extLst>
              <a:ext uri="{FF2B5EF4-FFF2-40B4-BE49-F238E27FC236}">
                <a16:creationId xmlns:a16="http://schemas.microsoft.com/office/drawing/2014/main" xmlns="" id="{CCBBAC48-E133-9C45-BED9-CC4EEE38B683}"/>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xmlns="" id="{52E0580C-A142-4440-A097-F0B280A5D7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dirty="0">
              <a:latin typeface="Arial" panose="020B0604020202020204" pitchFamily="34" charset="0"/>
            </a:endParaRPr>
          </a:p>
        </p:txBody>
      </p:sp>
    </p:spTree>
    <p:extLst>
      <p:ext uri="{BB962C8B-B14F-4D97-AF65-F5344CB8AC3E}">
        <p14:creationId xmlns:p14="http://schemas.microsoft.com/office/powerpoint/2010/main" val="2760919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xmlns="" id="{798B1E1E-716B-A94D-A1F1-D7F46496A591}"/>
              </a:ext>
            </a:extLst>
          </p:cNvPr>
          <p:cNvSpPr txBox="1">
            <a:spLocks noGrp="1" noChangeArrowheads="1"/>
          </p:cNvSpPr>
          <p:nvPr/>
        </p:nvSpPr>
        <p:spPr bwMode="auto">
          <a:xfrm>
            <a:off x="3849688" y="937895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58179776-4507-C149-BDC8-B4EB9E8C7859}" type="slidenum">
              <a:rPr lang="it-IT" altLang="it-IT" sz="1200"/>
              <a:pPr algn="r" eaLnBrk="1" hangingPunct="1"/>
              <a:t>2</a:t>
            </a:fld>
            <a:endParaRPr lang="it-IT" altLang="it-IT" sz="1200"/>
          </a:p>
        </p:txBody>
      </p:sp>
      <p:sp>
        <p:nvSpPr>
          <p:cNvPr id="7171" name="Rectangle 2">
            <a:extLst>
              <a:ext uri="{FF2B5EF4-FFF2-40B4-BE49-F238E27FC236}">
                <a16:creationId xmlns:a16="http://schemas.microsoft.com/office/drawing/2014/main" xmlns="" id="{CCBBAC48-E133-9C45-BED9-CC4EEE38B683}"/>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xmlns="" id="{52E0580C-A142-4440-A097-F0B280A5D7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ndParaRPr>
          </a:p>
        </p:txBody>
      </p:sp>
    </p:spTree>
    <p:extLst>
      <p:ext uri="{BB962C8B-B14F-4D97-AF65-F5344CB8AC3E}">
        <p14:creationId xmlns:p14="http://schemas.microsoft.com/office/powerpoint/2010/main" val="2532367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xmlns="" id="{798B1E1E-716B-A94D-A1F1-D7F46496A591}"/>
              </a:ext>
            </a:extLst>
          </p:cNvPr>
          <p:cNvSpPr txBox="1">
            <a:spLocks noGrp="1" noChangeArrowheads="1"/>
          </p:cNvSpPr>
          <p:nvPr/>
        </p:nvSpPr>
        <p:spPr bwMode="auto">
          <a:xfrm>
            <a:off x="3849688" y="937895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58179776-4507-C149-BDC8-B4EB9E8C7859}" type="slidenum">
              <a:rPr lang="it-IT" altLang="it-IT" sz="1200"/>
              <a:pPr algn="r" eaLnBrk="1" hangingPunct="1"/>
              <a:t>3</a:t>
            </a:fld>
            <a:endParaRPr lang="it-IT" altLang="it-IT" sz="1200"/>
          </a:p>
        </p:txBody>
      </p:sp>
      <p:sp>
        <p:nvSpPr>
          <p:cNvPr id="7171" name="Rectangle 2">
            <a:extLst>
              <a:ext uri="{FF2B5EF4-FFF2-40B4-BE49-F238E27FC236}">
                <a16:creationId xmlns:a16="http://schemas.microsoft.com/office/drawing/2014/main" xmlns="" id="{CCBBAC48-E133-9C45-BED9-CC4EEE38B683}"/>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xmlns="" id="{52E0580C-A142-4440-A097-F0B280A5D7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dirty="0">
                <a:latin typeface="Arial" panose="020B0604020202020204" pitchFamily="34" charset="0"/>
              </a:rPr>
              <a:t>Fra le </a:t>
            </a:r>
            <a:r>
              <a:rPr lang="en-US" altLang="it-IT" dirty="0" err="1">
                <a:latin typeface="Arial" panose="020B0604020202020204" pitchFamily="34" charset="0"/>
              </a:rPr>
              <a:t>norme</a:t>
            </a:r>
            <a:r>
              <a:rPr lang="en-US" altLang="it-IT" dirty="0">
                <a:latin typeface="Arial" panose="020B0604020202020204" pitchFamily="34" charset="0"/>
              </a:rPr>
              <a:t> non ci </a:t>
            </a:r>
            <a:r>
              <a:rPr lang="en-US" altLang="it-IT" dirty="0" err="1">
                <a:latin typeface="Arial" panose="020B0604020202020204" pitchFamily="34" charset="0"/>
              </a:rPr>
              <a:t>sono</a:t>
            </a:r>
            <a:r>
              <a:rPr lang="en-US" altLang="it-IT" dirty="0">
                <a:latin typeface="Arial" panose="020B0604020202020204" pitchFamily="34" charset="0"/>
              </a:rPr>
              <a:t> solo quelle </a:t>
            </a:r>
            <a:r>
              <a:rPr lang="en-US" altLang="it-IT" dirty="0" err="1">
                <a:latin typeface="Arial" panose="020B0604020202020204" pitchFamily="34" charset="0"/>
              </a:rPr>
              <a:t>esplicite</a:t>
            </a:r>
            <a:r>
              <a:rPr lang="en-US" altLang="it-IT" dirty="0">
                <a:latin typeface="Arial" panose="020B0604020202020204" pitchFamily="34" charset="0"/>
              </a:rPr>
              <a:t> e </a:t>
            </a:r>
            <a:r>
              <a:rPr lang="en-US" altLang="it-IT" dirty="0" err="1">
                <a:latin typeface="Arial" panose="020B0604020202020204" pitchFamily="34" charset="0"/>
              </a:rPr>
              <a:t>cogenti</a:t>
            </a:r>
            <a:r>
              <a:rPr lang="en-US" altLang="it-IT" dirty="0">
                <a:latin typeface="Arial" panose="020B0604020202020204" pitchFamily="34" charset="0"/>
              </a:rPr>
              <a:t> (normative </a:t>
            </a:r>
            <a:r>
              <a:rPr lang="en-US" altLang="it-IT" dirty="0" err="1">
                <a:latin typeface="Arial" panose="020B0604020202020204" pitchFamily="34" charset="0"/>
              </a:rPr>
              <a:t>ministeriale</a:t>
            </a:r>
            <a:r>
              <a:rPr lang="en-US" altLang="it-IT" dirty="0">
                <a:latin typeface="Arial" panose="020B0604020202020204" pitchFamily="34" charset="0"/>
              </a:rPr>
              <a:t>) ma </a:t>
            </a:r>
            <a:r>
              <a:rPr lang="en-US" altLang="it-IT" dirty="0" err="1">
                <a:latin typeface="Arial" panose="020B0604020202020204" pitchFamily="34" charset="0"/>
              </a:rPr>
              <a:t>anche</a:t>
            </a:r>
            <a:r>
              <a:rPr lang="en-US" altLang="it-IT" dirty="0">
                <a:latin typeface="Arial" panose="020B0604020202020204" pitchFamily="34" charset="0"/>
              </a:rPr>
              <a:t> quelle </a:t>
            </a:r>
            <a:r>
              <a:rPr lang="en-US" altLang="it-IT" dirty="0" err="1">
                <a:latin typeface="Arial" panose="020B0604020202020204" pitchFamily="34" charset="0"/>
              </a:rPr>
              <a:t>esplicite</a:t>
            </a:r>
            <a:r>
              <a:rPr lang="en-US" altLang="it-IT" dirty="0">
                <a:latin typeface="Arial" panose="020B0604020202020204" pitchFamily="34" charset="0"/>
              </a:rPr>
              <a:t> e indicative (</a:t>
            </a:r>
            <a:r>
              <a:rPr lang="en-US" altLang="it-IT" dirty="0" err="1">
                <a:latin typeface="Arial" panose="020B0604020202020204" pitchFamily="34" charset="0"/>
              </a:rPr>
              <a:t>Indicazioni</a:t>
            </a:r>
            <a:r>
              <a:rPr lang="en-US" altLang="it-IT" dirty="0">
                <a:latin typeface="Arial" panose="020B0604020202020204" pitchFamily="34" charset="0"/>
              </a:rPr>
              <a:t> </a:t>
            </a:r>
            <a:r>
              <a:rPr lang="en-US" altLang="it-IT" dirty="0" err="1">
                <a:latin typeface="Arial" panose="020B0604020202020204" pitchFamily="34" charset="0"/>
              </a:rPr>
              <a:t>nazionali</a:t>
            </a:r>
            <a:r>
              <a:rPr lang="en-US" altLang="it-IT" dirty="0">
                <a:latin typeface="Arial" panose="020B0604020202020204" pitchFamily="34" charset="0"/>
              </a:rPr>
              <a:t>; </a:t>
            </a:r>
            <a:r>
              <a:rPr lang="en-US" altLang="it-IT" dirty="0" err="1">
                <a:latin typeface="Arial" panose="020B0604020202020204" pitchFamily="34" charset="0"/>
              </a:rPr>
              <a:t>quadri</a:t>
            </a:r>
            <a:r>
              <a:rPr lang="en-US" altLang="it-IT" dirty="0">
                <a:latin typeface="Arial" panose="020B0604020202020204" pitchFamily="34" charset="0"/>
              </a:rPr>
              <a:t> di </a:t>
            </a:r>
            <a:r>
              <a:rPr lang="en-US" altLang="it-IT" dirty="0" err="1">
                <a:latin typeface="Arial" panose="020B0604020202020204" pitchFamily="34" charset="0"/>
              </a:rPr>
              <a:t>riferimento</a:t>
            </a:r>
            <a:r>
              <a:rPr lang="en-US" altLang="it-IT" dirty="0">
                <a:latin typeface="Arial" panose="020B0604020202020204" pitchFamily="34" charset="0"/>
              </a:rPr>
              <a:t> INVALSI) e quelle </a:t>
            </a:r>
            <a:r>
              <a:rPr lang="en-US" altLang="it-IT" dirty="0" err="1">
                <a:latin typeface="Arial" panose="020B0604020202020204" pitchFamily="34" charset="0"/>
              </a:rPr>
              <a:t>implicite</a:t>
            </a:r>
            <a:r>
              <a:rPr lang="en-US" altLang="it-IT" dirty="0">
                <a:latin typeface="Arial" panose="020B0604020202020204" pitchFamily="34" charset="0"/>
              </a:rPr>
              <a:t> (</a:t>
            </a:r>
            <a:r>
              <a:rPr lang="en-US" altLang="it-IT" dirty="0" err="1">
                <a:latin typeface="Arial" panose="020B0604020202020204" pitchFamily="34" charset="0"/>
              </a:rPr>
              <a:t>prassi</a:t>
            </a:r>
            <a:r>
              <a:rPr lang="en-US" altLang="it-IT" dirty="0">
                <a:latin typeface="Arial" panose="020B0604020202020204" pitchFamily="34" charset="0"/>
              </a:rPr>
              <a:t> </a:t>
            </a:r>
            <a:r>
              <a:rPr lang="en-US" altLang="it-IT" dirty="0" err="1">
                <a:latin typeface="Arial" panose="020B0604020202020204" pitchFamily="34" charset="0"/>
              </a:rPr>
              <a:t>della</a:t>
            </a:r>
            <a:r>
              <a:rPr lang="en-US" altLang="it-IT" dirty="0">
                <a:latin typeface="Arial" panose="020B0604020202020204" pitchFamily="34" charset="0"/>
              </a:rPr>
              <a:t> </a:t>
            </a:r>
            <a:r>
              <a:rPr lang="en-US" altLang="it-IT" dirty="0" err="1">
                <a:latin typeface="Arial" panose="020B0604020202020204" pitchFamily="34" charset="0"/>
              </a:rPr>
              <a:t>comunità</a:t>
            </a:r>
            <a:r>
              <a:rPr lang="en-US" altLang="it-IT" dirty="0">
                <a:latin typeface="Arial" panose="020B0604020202020204" pitchFamily="34" charset="0"/>
              </a:rPr>
              <a:t>)</a:t>
            </a:r>
          </a:p>
          <a:p>
            <a:pPr eaLnBrk="1" hangingPunct="1"/>
            <a:r>
              <a:rPr lang="en-US" altLang="it-IT" dirty="0" err="1">
                <a:latin typeface="Arial" panose="020B0604020202020204" pitchFamily="34" charset="0"/>
              </a:rPr>
              <a:t>Foto</a:t>
            </a:r>
            <a:r>
              <a:rPr lang="en-US" altLang="it-IT" dirty="0">
                <a:latin typeface="Arial" panose="020B0604020202020204" pitchFamily="34" charset="0"/>
              </a:rPr>
              <a:t> By David Saroyan - Own work, CC BY-SA 4.0, https://</a:t>
            </a:r>
            <a:r>
              <a:rPr lang="en-US" altLang="it-IT" dirty="0" err="1">
                <a:latin typeface="Arial" panose="020B0604020202020204" pitchFamily="34" charset="0"/>
              </a:rPr>
              <a:t>commons.wikimedia.org</a:t>
            </a:r>
            <a:r>
              <a:rPr lang="en-US" altLang="it-IT" dirty="0">
                <a:latin typeface="Arial" panose="020B0604020202020204" pitchFamily="34" charset="0"/>
              </a:rPr>
              <a:t>/w/</a:t>
            </a:r>
            <a:r>
              <a:rPr lang="en-US" altLang="it-IT" dirty="0" err="1">
                <a:latin typeface="Arial" panose="020B0604020202020204" pitchFamily="34" charset="0"/>
              </a:rPr>
              <a:t>index.php?curid</a:t>
            </a:r>
            <a:r>
              <a:rPr lang="en-US" altLang="it-IT" dirty="0">
                <a:latin typeface="Arial" panose="020B0604020202020204" pitchFamily="34" charset="0"/>
              </a:rPr>
              <a:t>=59694992</a:t>
            </a:r>
          </a:p>
          <a:p>
            <a:pPr eaLnBrk="1" hangingPunct="1"/>
            <a:r>
              <a:rPr lang="en-US" altLang="it-IT" dirty="0" err="1">
                <a:latin typeface="Arial" panose="020B0604020202020204" pitchFamily="34" charset="0"/>
              </a:rPr>
              <a:t>Foto</a:t>
            </a:r>
            <a:r>
              <a:rPr lang="en-US" altLang="it-IT" dirty="0">
                <a:latin typeface="Arial" panose="020B0604020202020204" pitchFamily="34" charset="0"/>
              </a:rPr>
              <a:t> By </a:t>
            </a:r>
            <a:r>
              <a:rPr lang="en-US" altLang="it-IT" dirty="0" err="1">
                <a:latin typeface="Arial" panose="020B0604020202020204" pitchFamily="34" charset="0"/>
              </a:rPr>
              <a:t>Arbalete</a:t>
            </a:r>
            <a:r>
              <a:rPr lang="en-US" altLang="it-IT" dirty="0">
                <a:latin typeface="Arial" panose="020B0604020202020204" pitchFamily="34" charset="0"/>
              </a:rPr>
              <a:t> - Own work, CC BY-SA 3.0, https://</a:t>
            </a:r>
            <a:r>
              <a:rPr lang="en-US" altLang="it-IT" dirty="0" err="1">
                <a:latin typeface="Arial" panose="020B0604020202020204" pitchFamily="34" charset="0"/>
              </a:rPr>
              <a:t>commons.wikimedia.org</a:t>
            </a:r>
            <a:r>
              <a:rPr lang="en-US" altLang="it-IT" dirty="0">
                <a:latin typeface="Arial" panose="020B0604020202020204" pitchFamily="34" charset="0"/>
              </a:rPr>
              <a:t>/w/</a:t>
            </a:r>
            <a:r>
              <a:rPr lang="en-US" altLang="it-IT" dirty="0" err="1">
                <a:latin typeface="Arial" panose="020B0604020202020204" pitchFamily="34" charset="0"/>
              </a:rPr>
              <a:t>index.php?curid</a:t>
            </a:r>
            <a:r>
              <a:rPr lang="en-US" altLang="it-IT" dirty="0">
                <a:latin typeface="Arial" panose="020B0604020202020204" pitchFamily="34" charset="0"/>
              </a:rPr>
              <a:t>=12567856</a:t>
            </a:r>
          </a:p>
        </p:txBody>
      </p:sp>
    </p:spTree>
    <p:extLst>
      <p:ext uri="{BB962C8B-B14F-4D97-AF65-F5344CB8AC3E}">
        <p14:creationId xmlns:p14="http://schemas.microsoft.com/office/powerpoint/2010/main" val="4061115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xmlns="" id="{798B1E1E-716B-A94D-A1F1-D7F46496A591}"/>
              </a:ext>
            </a:extLst>
          </p:cNvPr>
          <p:cNvSpPr txBox="1">
            <a:spLocks noGrp="1" noChangeArrowheads="1"/>
          </p:cNvSpPr>
          <p:nvPr/>
        </p:nvSpPr>
        <p:spPr bwMode="auto">
          <a:xfrm>
            <a:off x="3849688" y="937895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58179776-4507-C149-BDC8-B4EB9E8C7859}" type="slidenum">
              <a:rPr lang="it-IT" altLang="it-IT" sz="1200"/>
              <a:pPr algn="r" eaLnBrk="1" hangingPunct="1"/>
              <a:t>4</a:t>
            </a:fld>
            <a:endParaRPr lang="it-IT" altLang="it-IT" sz="1200"/>
          </a:p>
        </p:txBody>
      </p:sp>
      <p:sp>
        <p:nvSpPr>
          <p:cNvPr id="7171" name="Rectangle 2">
            <a:extLst>
              <a:ext uri="{FF2B5EF4-FFF2-40B4-BE49-F238E27FC236}">
                <a16:creationId xmlns:a16="http://schemas.microsoft.com/office/drawing/2014/main" xmlns="" id="{CCBBAC48-E133-9C45-BED9-CC4EEE38B683}"/>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xmlns="" id="{52E0580C-A142-4440-A097-F0B280A5D7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dirty="0" err="1">
                <a:latin typeface="Arial" panose="020B0604020202020204" pitchFamily="34" charset="0"/>
              </a:rPr>
              <a:t>Identità</a:t>
            </a:r>
            <a:r>
              <a:rPr lang="en-US" altLang="it-IT" dirty="0">
                <a:latin typeface="Arial" panose="020B0604020202020204" pitchFamily="34" charset="0"/>
              </a:rPr>
              <a:t> del </a:t>
            </a:r>
            <a:r>
              <a:rPr lang="en-US" altLang="it-IT" dirty="0" err="1">
                <a:latin typeface="Arial" panose="020B0604020202020204" pitchFamily="34" charset="0"/>
              </a:rPr>
              <a:t>docente</a:t>
            </a:r>
            <a:r>
              <a:rPr lang="en-US" altLang="it-IT" dirty="0">
                <a:latin typeface="Arial" panose="020B0604020202020204" pitchFamily="34" charset="0"/>
              </a:rPr>
              <a:t> di </a:t>
            </a:r>
            <a:r>
              <a:rPr lang="en-US" altLang="it-IT" dirty="0" err="1">
                <a:latin typeface="Arial" panose="020B0604020202020204" pitchFamily="34" charset="0"/>
              </a:rPr>
              <a:t>matematica</a:t>
            </a:r>
            <a:r>
              <a:rPr lang="en-US" altLang="it-IT" dirty="0">
                <a:latin typeface="Arial" panose="020B0604020202020204" pitchFamily="34" charset="0"/>
              </a:rPr>
              <a:t>: </a:t>
            </a:r>
            <a:r>
              <a:rPr lang="en-US" altLang="it-IT" dirty="0" err="1">
                <a:latin typeface="Arial" panose="020B0604020202020204" pitchFamily="34" charset="0"/>
              </a:rPr>
              <a:t>aspetti</a:t>
            </a:r>
            <a:r>
              <a:rPr lang="en-US" altLang="it-IT" dirty="0">
                <a:latin typeface="Arial" panose="020B0604020202020204" pitchFamily="34" charset="0"/>
              </a:rPr>
              <a:t> del Self-in-Mind Vs. Self-in-Community. I </a:t>
            </a:r>
            <a:r>
              <a:rPr lang="en-US" altLang="it-IT" dirty="0" err="1">
                <a:latin typeface="Arial" panose="020B0604020202020204" pitchFamily="34" charset="0"/>
              </a:rPr>
              <a:t>fattori</a:t>
            </a:r>
            <a:r>
              <a:rPr lang="en-US" altLang="it-IT" dirty="0">
                <a:latin typeface="Arial" panose="020B0604020202020204" pitchFamily="34" charset="0"/>
              </a:rPr>
              <a:t> </a:t>
            </a:r>
            <a:r>
              <a:rPr lang="en-US" altLang="it-IT" dirty="0" err="1">
                <a:latin typeface="Arial" panose="020B0604020202020204" pitchFamily="34" charset="0"/>
              </a:rPr>
              <a:t>affettivi</a:t>
            </a:r>
            <a:r>
              <a:rPr lang="en-US" altLang="it-IT" dirty="0">
                <a:latin typeface="Arial" panose="020B0604020202020204" pitchFamily="34" charset="0"/>
              </a:rPr>
              <a:t> </a:t>
            </a:r>
            <a:r>
              <a:rPr lang="en-US" altLang="it-IT" dirty="0" err="1">
                <a:latin typeface="Arial" panose="020B0604020202020204" pitchFamily="34" charset="0"/>
              </a:rPr>
              <a:t>dominano</a:t>
            </a:r>
            <a:r>
              <a:rPr lang="en-US" altLang="it-IT" dirty="0">
                <a:latin typeface="Arial" panose="020B0604020202020204" pitchFamily="34" charset="0"/>
              </a:rPr>
              <a:t> le </a:t>
            </a:r>
            <a:r>
              <a:rPr lang="en-US" altLang="it-IT" dirty="0" err="1">
                <a:latin typeface="Arial" panose="020B0604020202020204" pitchFamily="34" charset="0"/>
              </a:rPr>
              <a:t>interazioni</a:t>
            </a:r>
            <a:endParaRPr lang="en-US" altLang="it-IT" dirty="0">
              <a:latin typeface="Arial" panose="020B0604020202020204" pitchFamily="34" charset="0"/>
            </a:endParaRPr>
          </a:p>
        </p:txBody>
      </p:sp>
    </p:spTree>
    <p:extLst>
      <p:ext uri="{BB962C8B-B14F-4D97-AF65-F5344CB8AC3E}">
        <p14:creationId xmlns:p14="http://schemas.microsoft.com/office/powerpoint/2010/main" val="3738804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xmlns="" id="{798B1E1E-716B-A94D-A1F1-D7F46496A591}"/>
              </a:ext>
            </a:extLst>
          </p:cNvPr>
          <p:cNvSpPr txBox="1">
            <a:spLocks noGrp="1" noChangeArrowheads="1"/>
          </p:cNvSpPr>
          <p:nvPr/>
        </p:nvSpPr>
        <p:spPr bwMode="auto">
          <a:xfrm>
            <a:off x="3849688" y="937895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58179776-4507-C149-BDC8-B4EB9E8C7859}" type="slidenum">
              <a:rPr lang="it-IT" altLang="it-IT" sz="1200"/>
              <a:pPr algn="r" eaLnBrk="1" hangingPunct="1"/>
              <a:t>5</a:t>
            </a:fld>
            <a:endParaRPr lang="it-IT" altLang="it-IT" sz="1200"/>
          </a:p>
        </p:txBody>
      </p:sp>
      <p:sp>
        <p:nvSpPr>
          <p:cNvPr id="7171" name="Rectangle 2">
            <a:extLst>
              <a:ext uri="{FF2B5EF4-FFF2-40B4-BE49-F238E27FC236}">
                <a16:creationId xmlns:a16="http://schemas.microsoft.com/office/drawing/2014/main" xmlns="" id="{CCBBAC48-E133-9C45-BED9-CC4EEE38B683}"/>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xmlns="" id="{52E0580C-A142-4440-A097-F0B280A5D7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dirty="0">
                <a:latin typeface="Arial" panose="020B0604020202020204" pitchFamily="34" charset="0"/>
              </a:rPr>
              <a:t>Il </a:t>
            </a:r>
            <a:r>
              <a:rPr lang="en-US" altLang="it-IT" dirty="0" err="1">
                <a:latin typeface="Arial" panose="020B0604020202020204" pitchFamily="34" charset="0"/>
              </a:rPr>
              <a:t>problema</a:t>
            </a:r>
            <a:r>
              <a:rPr lang="en-US" altLang="it-IT" dirty="0">
                <a:latin typeface="Arial" panose="020B0604020202020204" pitchFamily="34" charset="0"/>
              </a:rPr>
              <a:t> </a:t>
            </a:r>
            <a:r>
              <a:rPr lang="en-US" altLang="it-IT" dirty="0" err="1">
                <a:latin typeface="Arial" panose="020B0604020202020204" pitchFamily="34" charset="0"/>
              </a:rPr>
              <a:t>dell’equivalenza</a:t>
            </a:r>
            <a:r>
              <a:rPr lang="en-US" altLang="it-IT" dirty="0">
                <a:latin typeface="Arial" panose="020B0604020202020204" pitchFamily="34" charset="0"/>
              </a:rPr>
              <a:t>: </a:t>
            </a:r>
            <a:r>
              <a:rPr lang="en-US" altLang="it-IT" dirty="0" err="1">
                <a:latin typeface="Arial" panose="020B0604020202020204" pitchFamily="34" charset="0"/>
              </a:rPr>
              <a:t>comeconfrontare</a:t>
            </a:r>
            <a:r>
              <a:rPr lang="en-US" altLang="it-IT" dirty="0">
                <a:latin typeface="Arial" panose="020B0604020202020204" pitchFamily="34" charset="0"/>
              </a:rPr>
              <a:t> </a:t>
            </a:r>
            <a:r>
              <a:rPr lang="en-US" altLang="it-IT" dirty="0" err="1">
                <a:latin typeface="Arial" panose="020B0604020202020204" pitchFamily="34" charset="0"/>
              </a:rPr>
              <a:t>gli</a:t>
            </a:r>
            <a:r>
              <a:rPr lang="en-US" altLang="it-IT" dirty="0">
                <a:latin typeface="Arial" panose="020B0604020202020204" pitchFamily="34" charset="0"/>
              </a:rPr>
              <a:t> </a:t>
            </a:r>
            <a:r>
              <a:rPr lang="en-US" altLang="it-IT" dirty="0" err="1">
                <a:latin typeface="Arial" panose="020B0604020202020204" pitchFamily="34" charset="0"/>
              </a:rPr>
              <a:t>indicatori</a:t>
            </a:r>
            <a:r>
              <a:rPr lang="en-US" altLang="it-IT" dirty="0">
                <a:latin typeface="Arial" panose="020B0604020202020204" pitchFamily="34" charset="0"/>
              </a:rPr>
              <a:t> </a:t>
            </a:r>
            <a:r>
              <a:rPr lang="en-US" altLang="it-IT" dirty="0" err="1">
                <a:latin typeface="Arial" panose="020B0604020202020204" pitchFamily="34" charset="0"/>
              </a:rPr>
              <a:t>misurati</a:t>
            </a:r>
            <a:r>
              <a:rPr lang="en-US" altLang="it-IT" dirty="0">
                <a:latin typeface="Arial" panose="020B0604020202020204" pitchFamily="34" charset="0"/>
              </a:rPr>
              <a:t>? I </a:t>
            </a:r>
            <a:r>
              <a:rPr lang="en-US" altLang="it-IT" dirty="0" err="1">
                <a:latin typeface="Arial" panose="020B0604020202020204" pitchFamily="34" charset="0"/>
              </a:rPr>
              <a:t>risultati</a:t>
            </a:r>
            <a:r>
              <a:rPr lang="en-US" altLang="it-IT" dirty="0">
                <a:latin typeface="Arial" panose="020B0604020202020204" pitchFamily="34" charset="0"/>
              </a:rPr>
              <a:t> </a:t>
            </a:r>
            <a:r>
              <a:rPr lang="en-US" altLang="it-IT" dirty="0" err="1">
                <a:latin typeface="Arial" panose="020B0604020202020204" pitchFamily="34" charset="0"/>
              </a:rPr>
              <a:t>didattici</a:t>
            </a:r>
            <a:r>
              <a:rPr lang="en-US" altLang="it-IT" dirty="0">
                <a:latin typeface="Arial" panose="020B0604020202020204" pitchFamily="34" charset="0"/>
              </a:rPr>
              <a:t>? </a:t>
            </a:r>
            <a:r>
              <a:rPr lang="en-US" altLang="it-IT" dirty="0" err="1">
                <a:latin typeface="Arial" panose="020B0604020202020204" pitchFamily="34" charset="0"/>
              </a:rPr>
              <a:t>L’esame</a:t>
            </a:r>
            <a:r>
              <a:rPr lang="en-US" altLang="it-IT" dirty="0">
                <a:latin typeface="Arial" panose="020B0604020202020204" pitchFamily="34" charset="0"/>
              </a:rPr>
              <a:t> di </a:t>
            </a:r>
            <a:r>
              <a:rPr lang="en-US" altLang="it-IT" dirty="0" err="1">
                <a:latin typeface="Arial" panose="020B0604020202020204" pitchFamily="34" charset="0"/>
              </a:rPr>
              <a:t>stato</a:t>
            </a:r>
            <a:r>
              <a:rPr lang="en-US" altLang="it-IT" dirty="0">
                <a:latin typeface="Arial" panose="020B0604020202020204" pitchFamily="34" charset="0"/>
              </a:rPr>
              <a:t>?</a:t>
            </a:r>
          </a:p>
        </p:txBody>
      </p:sp>
    </p:spTree>
    <p:extLst>
      <p:ext uri="{BB962C8B-B14F-4D97-AF65-F5344CB8AC3E}">
        <p14:creationId xmlns:p14="http://schemas.microsoft.com/office/powerpoint/2010/main" val="380867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xmlns="" id="{798B1E1E-716B-A94D-A1F1-D7F46496A591}"/>
              </a:ext>
            </a:extLst>
          </p:cNvPr>
          <p:cNvSpPr txBox="1">
            <a:spLocks noGrp="1" noChangeArrowheads="1"/>
          </p:cNvSpPr>
          <p:nvPr/>
        </p:nvSpPr>
        <p:spPr bwMode="auto">
          <a:xfrm>
            <a:off x="3849688" y="937895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58179776-4507-C149-BDC8-B4EB9E8C7859}" type="slidenum">
              <a:rPr lang="it-IT" altLang="it-IT" sz="1200"/>
              <a:pPr algn="r" eaLnBrk="1" hangingPunct="1"/>
              <a:t>6</a:t>
            </a:fld>
            <a:endParaRPr lang="it-IT" altLang="it-IT" sz="1200"/>
          </a:p>
        </p:txBody>
      </p:sp>
      <p:sp>
        <p:nvSpPr>
          <p:cNvPr id="7171" name="Rectangle 2">
            <a:extLst>
              <a:ext uri="{FF2B5EF4-FFF2-40B4-BE49-F238E27FC236}">
                <a16:creationId xmlns:a16="http://schemas.microsoft.com/office/drawing/2014/main" xmlns="" id="{CCBBAC48-E133-9C45-BED9-CC4EEE38B683}"/>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xmlns="" id="{52E0580C-A142-4440-A097-F0B280A5D7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dirty="0" err="1">
                <a:latin typeface="Arial" panose="020B0604020202020204" pitchFamily="34" charset="0"/>
              </a:rPr>
              <a:t>Gli</a:t>
            </a:r>
            <a:r>
              <a:rPr lang="en-US" altLang="it-IT" dirty="0">
                <a:latin typeface="Arial" panose="020B0604020202020204" pitchFamily="34" charset="0"/>
              </a:rPr>
              <a:t> </a:t>
            </a:r>
            <a:r>
              <a:rPr lang="en-US" altLang="it-IT" dirty="0" err="1">
                <a:latin typeface="Arial" panose="020B0604020202020204" pitchFamily="34" charset="0"/>
              </a:rPr>
              <a:t>insegnanti</a:t>
            </a:r>
            <a:r>
              <a:rPr lang="en-US" altLang="it-IT" dirty="0">
                <a:latin typeface="Arial" panose="020B0604020202020204" pitchFamily="34" charset="0"/>
              </a:rPr>
              <a:t> </a:t>
            </a:r>
            <a:r>
              <a:rPr lang="en-US" altLang="it-IT" dirty="0" err="1">
                <a:latin typeface="Arial" panose="020B0604020202020204" pitchFamily="34" charset="0"/>
              </a:rPr>
              <a:t>sono</a:t>
            </a:r>
            <a:r>
              <a:rPr lang="en-US" altLang="it-IT" dirty="0">
                <a:latin typeface="Arial" panose="020B0604020202020204" pitchFamily="34" charset="0"/>
              </a:rPr>
              <a:t> per </a:t>
            </a:r>
            <a:r>
              <a:rPr lang="en-US" altLang="it-IT" dirty="0" err="1">
                <a:latin typeface="Arial" panose="020B0604020202020204" pitchFamily="34" charset="0"/>
              </a:rPr>
              <a:t>metà</a:t>
            </a:r>
            <a:r>
              <a:rPr lang="en-US" altLang="it-IT" dirty="0">
                <a:latin typeface="Arial" panose="020B0604020202020204" pitchFamily="34" charset="0"/>
              </a:rPr>
              <a:t> </a:t>
            </a:r>
            <a:r>
              <a:rPr lang="en-US" altLang="it-IT" dirty="0" err="1">
                <a:latin typeface="Arial" panose="020B0604020202020204" pitchFamily="34" charset="0"/>
              </a:rPr>
              <a:t>della</a:t>
            </a:r>
            <a:r>
              <a:rPr lang="en-US" altLang="it-IT" dirty="0">
                <a:latin typeface="Arial" panose="020B0604020202020204" pitchFamily="34" charset="0"/>
              </a:rPr>
              <a:t> </a:t>
            </a:r>
            <a:r>
              <a:rPr lang="en-US" altLang="it-IT" dirty="0" err="1">
                <a:latin typeface="Arial" panose="020B0604020202020204" pitchFamily="34" charset="0"/>
              </a:rPr>
              <a:t>città</a:t>
            </a:r>
            <a:r>
              <a:rPr lang="en-US" altLang="it-IT" dirty="0">
                <a:latin typeface="Arial" panose="020B0604020202020204" pitchFamily="34" charset="0"/>
              </a:rPr>
              <a:t> </a:t>
            </a:r>
            <a:r>
              <a:rPr lang="en-US" altLang="it-IT" dirty="0" err="1">
                <a:latin typeface="Arial" panose="020B0604020202020204" pitchFamily="34" charset="0"/>
              </a:rPr>
              <a:t>metropolitana</a:t>
            </a:r>
            <a:r>
              <a:rPr lang="en-US" altLang="it-IT" dirty="0">
                <a:latin typeface="Arial" panose="020B0604020202020204" pitchFamily="34" charset="0"/>
              </a:rPr>
              <a:t> di Milano, </a:t>
            </a:r>
            <a:r>
              <a:rPr lang="en-US" altLang="it-IT" dirty="0" err="1">
                <a:latin typeface="Arial" panose="020B0604020202020204" pitchFamily="34" charset="0"/>
              </a:rPr>
              <a:t>il</a:t>
            </a:r>
            <a:r>
              <a:rPr lang="en-US" altLang="it-IT" dirty="0">
                <a:latin typeface="Arial" panose="020B0604020202020204" pitchFamily="34" charset="0"/>
              </a:rPr>
              <a:t> restante di province </a:t>
            </a:r>
            <a:r>
              <a:rPr lang="en-US" altLang="it-IT" dirty="0" err="1">
                <a:latin typeface="Arial" panose="020B0604020202020204" pitchFamily="34" charset="0"/>
              </a:rPr>
              <a:t>limitrofe</a:t>
            </a:r>
            <a:r>
              <a:rPr lang="en-US" altLang="it-IT" dirty="0">
                <a:latin typeface="Arial" panose="020B0604020202020204" pitchFamily="34" charset="0"/>
              </a:rPr>
              <a:t> </a:t>
            </a:r>
            <a:r>
              <a:rPr lang="en-US" altLang="it-IT" dirty="0" err="1">
                <a:latin typeface="Arial" panose="020B0604020202020204" pitchFamily="34" charset="0"/>
              </a:rPr>
              <a:t>oppure</a:t>
            </a:r>
            <a:r>
              <a:rPr lang="en-US" altLang="it-IT" dirty="0">
                <a:latin typeface="Arial" panose="020B0604020202020204" pitchFamily="34" charset="0"/>
              </a:rPr>
              <a:t> GE e FC (</a:t>
            </a:r>
            <a:r>
              <a:rPr lang="en-US" altLang="it-IT" dirty="0" err="1">
                <a:latin typeface="Arial" panose="020B0604020202020204" pitchFamily="34" charset="0"/>
              </a:rPr>
              <a:t>grazie</a:t>
            </a:r>
            <a:r>
              <a:rPr lang="en-US" altLang="it-IT" dirty="0">
                <a:latin typeface="Arial" panose="020B0604020202020204" pitchFamily="34" charset="0"/>
              </a:rPr>
              <a:t> a </a:t>
            </a:r>
            <a:r>
              <a:rPr lang="en-US" altLang="it-IT" dirty="0" err="1">
                <a:latin typeface="Arial" panose="020B0604020202020204" pitchFamily="34" charset="0"/>
              </a:rPr>
              <a:t>contatti</a:t>
            </a:r>
            <a:r>
              <a:rPr lang="en-US" altLang="it-IT" dirty="0">
                <a:latin typeface="Arial" panose="020B0604020202020204" pitchFamily="34" charset="0"/>
              </a:rPr>
              <a:t> </a:t>
            </a:r>
            <a:r>
              <a:rPr lang="en-US" altLang="it-IT" dirty="0" err="1">
                <a:latin typeface="Arial" panose="020B0604020202020204" pitchFamily="34" charset="0"/>
              </a:rPr>
              <a:t>degli</a:t>
            </a:r>
            <a:r>
              <a:rPr lang="en-US" altLang="it-IT" dirty="0">
                <a:latin typeface="Arial" panose="020B0604020202020204" pitchFamily="34" charset="0"/>
              </a:rPr>
              <a:t> </a:t>
            </a:r>
            <a:r>
              <a:rPr lang="en-US" altLang="it-IT" dirty="0" err="1">
                <a:latin typeface="Arial" panose="020B0604020202020204" pitchFamily="34" charset="0"/>
              </a:rPr>
              <a:t>autori</a:t>
            </a:r>
            <a:r>
              <a:rPr lang="en-US" altLang="it-IT" dirty="0">
                <a:latin typeface="Arial" panose="020B0604020202020204" pitchFamily="34" charset="0"/>
              </a:rPr>
              <a:t>)</a:t>
            </a:r>
          </a:p>
        </p:txBody>
      </p:sp>
    </p:spTree>
    <p:extLst>
      <p:ext uri="{BB962C8B-B14F-4D97-AF65-F5344CB8AC3E}">
        <p14:creationId xmlns:p14="http://schemas.microsoft.com/office/powerpoint/2010/main" val="4144195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xmlns="" id="{798B1E1E-716B-A94D-A1F1-D7F46496A591}"/>
              </a:ext>
            </a:extLst>
          </p:cNvPr>
          <p:cNvSpPr txBox="1">
            <a:spLocks noGrp="1" noChangeArrowheads="1"/>
          </p:cNvSpPr>
          <p:nvPr/>
        </p:nvSpPr>
        <p:spPr bwMode="auto">
          <a:xfrm>
            <a:off x="3849688" y="937895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58179776-4507-C149-BDC8-B4EB9E8C7859}" type="slidenum">
              <a:rPr lang="it-IT" altLang="it-IT" sz="1200"/>
              <a:pPr algn="r" eaLnBrk="1" hangingPunct="1"/>
              <a:t>7</a:t>
            </a:fld>
            <a:endParaRPr lang="it-IT" altLang="it-IT" sz="1200"/>
          </a:p>
        </p:txBody>
      </p:sp>
      <p:sp>
        <p:nvSpPr>
          <p:cNvPr id="7171" name="Rectangle 2">
            <a:extLst>
              <a:ext uri="{FF2B5EF4-FFF2-40B4-BE49-F238E27FC236}">
                <a16:creationId xmlns:a16="http://schemas.microsoft.com/office/drawing/2014/main" xmlns="" id="{CCBBAC48-E133-9C45-BED9-CC4EEE38B683}"/>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xmlns="" id="{52E0580C-A142-4440-A097-F0B280A5D7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ndParaRPr>
          </a:p>
        </p:txBody>
      </p:sp>
    </p:spTree>
    <p:extLst>
      <p:ext uri="{BB962C8B-B14F-4D97-AF65-F5344CB8AC3E}">
        <p14:creationId xmlns:p14="http://schemas.microsoft.com/office/powerpoint/2010/main" val="2737290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xmlns="" id="{798B1E1E-716B-A94D-A1F1-D7F46496A591}"/>
              </a:ext>
            </a:extLst>
          </p:cNvPr>
          <p:cNvSpPr txBox="1">
            <a:spLocks noGrp="1" noChangeArrowheads="1"/>
          </p:cNvSpPr>
          <p:nvPr/>
        </p:nvSpPr>
        <p:spPr bwMode="auto">
          <a:xfrm>
            <a:off x="3849688" y="937895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58179776-4507-C149-BDC8-B4EB9E8C7859}" type="slidenum">
              <a:rPr lang="it-IT" altLang="it-IT" sz="1200"/>
              <a:pPr algn="r" eaLnBrk="1" hangingPunct="1"/>
              <a:t>8</a:t>
            </a:fld>
            <a:endParaRPr lang="it-IT" altLang="it-IT" sz="1200"/>
          </a:p>
        </p:txBody>
      </p:sp>
      <p:sp>
        <p:nvSpPr>
          <p:cNvPr id="7171" name="Rectangle 2">
            <a:extLst>
              <a:ext uri="{FF2B5EF4-FFF2-40B4-BE49-F238E27FC236}">
                <a16:creationId xmlns:a16="http://schemas.microsoft.com/office/drawing/2014/main" xmlns="" id="{CCBBAC48-E133-9C45-BED9-CC4EEE38B683}"/>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xmlns="" id="{52E0580C-A142-4440-A097-F0B280A5D7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noProof="0" dirty="0">
                <a:latin typeface="Arial" panose="020B0604020202020204" pitchFamily="34" charset="0"/>
              </a:rPr>
              <a:t>Da notare la differenza fra le ricadute: per tutti neutre o positive, mentre non pochi attribuiscono una funzione pedagogica negativa</a:t>
            </a:r>
          </a:p>
        </p:txBody>
      </p:sp>
    </p:spTree>
    <p:extLst>
      <p:ext uri="{BB962C8B-B14F-4D97-AF65-F5344CB8AC3E}">
        <p14:creationId xmlns:p14="http://schemas.microsoft.com/office/powerpoint/2010/main" val="4282872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xmlns="" id="{798B1E1E-716B-A94D-A1F1-D7F46496A591}"/>
              </a:ext>
            </a:extLst>
          </p:cNvPr>
          <p:cNvSpPr txBox="1">
            <a:spLocks noGrp="1" noChangeArrowheads="1"/>
          </p:cNvSpPr>
          <p:nvPr/>
        </p:nvSpPr>
        <p:spPr bwMode="auto">
          <a:xfrm>
            <a:off x="3849688" y="937895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58179776-4507-C149-BDC8-B4EB9E8C7859}" type="slidenum">
              <a:rPr lang="it-IT" altLang="it-IT" sz="1200"/>
              <a:pPr algn="r" eaLnBrk="1" hangingPunct="1"/>
              <a:t>9</a:t>
            </a:fld>
            <a:endParaRPr lang="it-IT" altLang="it-IT" sz="1200"/>
          </a:p>
        </p:txBody>
      </p:sp>
      <p:sp>
        <p:nvSpPr>
          <p:cNvPr id="7171" name="Rectangle 2">
            <a:extLst>
              <a:ext uri="{FF2B5EF4-FFF2-40B4-BE49-F238E27FC236}">
                <a16:creationId xmlns:a16="http://schemas.microsoft.com/office/drawing/2014/main" xmlns="" id="{CCBBAC48-E133-9C45-BED9-CC4EEE38B683}"/>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xmlns="" id="{52E0580C-A142-4440-A097-F0B280A5D7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dirty="0">
              <a:latin typeface="Arial" panose="020B0604020202020204" pitchFamily="34" charset="0"/>
            </a:endParaRPr>
          </a:p>
        </p:txBody>
      </p:sp>
    </p:spTree>
    <p:extLst>
      <p:ext uri="{BB962C8B-B14F-4D97-AF65-F5344CB8AC3E}">
        <p14:creationId xmlns:p14="http://schemas.microsoft.com/office/powerpoint/2010/main" val="2324270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lgn="l">
              <a:defRPr/>
            </a:lvl1pPr>
          </a:lstStyle>
          <a:p>
            <a:pPr>
              <a:defRPr/>
            </a:pPr>
            <a:endParaRPr lang="en-US" altLang="it-IT"/>
          </a:p>
        </p:txBody>
      </p:sp>
      <p:sp>
        <p:nvSpPr>
          <p:cNvPr id="5" name="Footer Placeholder 4"/>
          <p:cNvSpPr>
            <a:spLocks noGrp="1"/>
          </p:cNvSpPr>
          <p:nvPr>
            <p:ph type="ftr" sz="quarter" idx="11"/>
          </p:nvPr>
        </p:nvSpPr>
        <p:spPr/>
        <p:txBody>
          <a:bodyPr/>
          <a:lstStyle/>
          <a:p>
            <a:pPr>
              <a:defRPr/>
            </a:pPr>
            <a:endParaRPr lang="en-US" altLang="it-IT"/>
          </a:p>
        </p:txBody>
      </p:sp>
      <p:sp>
        <p:nvSpPr>
          <p:cNvPr id="6" name="Slide Number Placeholder 5"/>
          <p:cNvSpPr>
            <a:spLocks noGrp="1"/>
          </p:cNvSpPr>
          <p:nvPr>
            <p:ph type="sldNum" sz="quarter" idx="12"/>
          </p:nvPr>
        </p:nvSpPr>
        <p:spPr/>
        <p:txBody>
          <a:bodyPr/>
          <a:lstStyle/>
          <a:p>
            <a:pPr>
              <a:defRPr/>
            </a:pPr>
            <a:fld id="{764D6DDF-9986-0147-AE71-278B7E9327D5}" type="slidenum">
              <a:rPr lang="it-IT" altLang="it-IT" smtClean="0"/>
              <a:pPr>
                <a:defRPr/>
              </a:pPr>
              <a:t>‹N›</a:t>
            </a:fld>
            <a:endParaRPr lang="it-IT" altLang="it-IT"/>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024725"/>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pPr>
              <a:defRPr/>
            </a:pPr>
            <a:endParaRPr lang="en-US" altLang="it-IT"/>
          </a:p>
        </p:txBody>
      </p:sp>
      <p:sp>
        <p:nvSpPr>
          <p:cNvPr id="5" name="Footer Placeholder 4"/>
          <p:cNvSpPr>
            <a:spLocks noGrp="1"/>
          </p:cNvSpPr>
          <p:nvPr>
            <p:ph type="ftr" sz="quarter" idx="11"/>
          </p:nvPr>
        </p:nvSpPr>
        <p:spPr/>
        <p:txBody>
          <a:bodyPr/>
          <a:lstStyle/>
          <a:p>
            <a:pPr>
              <a:defRPr/>
            </a:pPr>
            <a:endParaRPr lang="en-US" altLang="it-IT"/>
          </a:p>
        </p:txBody>
      </p:sp>
      <p:sp>
        <p:nvSpPr>
          <p:cNvPr id="6" name="Slide Number Placeholder 5"/>
          <p:cNvSpPr>
            <a:spLocks noGrp="1"/>
          </p:cNvSpPr>
          <p:nvPr>
            <p:ph type="sldNum" sz="quarter" idx="12"/>
          </p:nvPr>
        </p:nvSpPr>
        <p:spPr/>
        <p:txBody>
          <a:bodyPr/>
          <a:lstStyle/>
          <a:p>
            <a:pPr>
              <a:defRPr/>
            </a:pPr>
            <a:fld id="{7A17EFC6-4755-1746-A252-6E5B3ACFE02B}" type="slidenum">
              <a:rPr lang="it-IT" altLang="it-IT" smtClean="0"/>
              <a:pPr>
                <a:defRPr/>
              </a:pPr>
              <a:t>‹N›</a:t>
            </a:fld>
            <a:endParaRPr lang="it-IT" altLang="it-IT"/>
          </a:p>
        </p:txBody>
      </p:sp>
    </p:spTree>
    <p:extLst>
      <p:ext uri="{BB962C8B-B14F-4D97-AF65-F5344CB8AC3E}">
        <p14:creationId xmlns:p14="http://schemas.microsoft.com/office/powerpoint/2010/main" val="1992153486"/>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pPr>
              <a:defRPr/>
            </a:pPr>
            <a:endParaRPr lang="en-US" altLang="it-IT"/>
          </a:p>
        </p:txBody>
      </p:sp>
      <p:sp>
        <p:nvSpPr>
          <p:cNvPr id="5" name="Footer Placeholder 4"/>
          <p:cNvSpPr>
            <a:spLocks noGrp="1"/>
          </p:cNvSpPr>
          <p:nvPr>
            <p:ph type="ftr" sz="quarter" idx="11"/>
          </p:nvPr>
        </p:nvSpPr>
        <p:spPr/>
        <p:txBody>
          <a:bodyPr/>
          <a:lstStyle/>
          <a:p>
            <a:pPr>
              <a:defRPr/>
            </a:pPr>
            <a:endParaRPr lang="en-US" altLang="it-IT"/>
          </a:p>
        </p:txBody>
      </p:sp>
      <p:sp>
        <p:nvSpPr>
          <p:cNvPr id="6" name="Slide Number Placeholder 5"/>
          <p:cNvSpPr>
            <a:spLocks noGrp="1"/>
          </p:cNvSpPr>
          <p:nvPr>
            <p:ph type="sldNum" sz="quarter" idx="12"/>
          </p:nvPr>
        </p:nvSpPr>
        <p:spPr/>
        <p:txBody>
          <a:bodyPr/>
          <a:lstStyle/>
          <a:p>
            <a:pPr>
              <a:defRPr/>
            </a:pPr>
            <a:fld id="{17A29A99-B966-5A4F-8620-F9232A9DFA86}" type="slidenum">
              <a:rPr lang="it-IT" altLang="it-IT" smtClean="0"/>
              <a:pPr>
                <a:defRPr/>
              </a:pPr>
              <a:t>‹N›</a:t>
            </a:fld>
            <a:endParaRPr lang="it-IT" altLang="it-IT"/>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7833088"/>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pPr>
              <a:defRPr/>
            </a:pPr>
            <a:endParaRPr lang="en-US" altLang="it-IT"/>
          </a:p>
        </p:txBody>
      </p:sp>
      <p:sp>
        <p:nvSpPr>
          <p:cNvPr id="5" name="Footer Placeholder 4"/>
          <p:cNvSpPr>
            <a:spLocks noGrp="1"/>
          </p:cNvSpPr>
          <p:nvPr>
            <p:ph type="ftr" sz="quarter" idx="11"/>
          </p:nvPr>
        </p:nvSpPr>
        <p:spPr/>
        <p:txBody>
          <a:bodyPr/>
          <a:lstStyle/>
          <a:p>
            <a:pPr>
              <a:defRPr/>
            </a:pPr>
            <a:endParaRPr lang="en-US" altLang="it-IT"/>
          </a:p>
        </p:txBody>
      </p:sp>
      <p:sp>
        <p:nvSpPr>
          <p:cNvPr id="6" name="Slide Number Placeholder 5"/>
          <p:cNvSpPr>
            <a:spLocks noGrp="1"/>
          </p:cNvSpPr>
          <p:nvPr>
            <p:ph type="sldNum" sz="quarter" idx="12"/>
          </p:nvPr>
        </p:nvSpPr>
        <p:spPr/>
        <p:txBody>
          <a:bodyPr/>
          <a:lstStyle/>
          <a:p>
            <a:pPr>
              <a:defRPr/>
            </a:pPr>
            <a:fld id="{B226BFBA-0897-B942-8115-1EAC9637B052}" type="slidenum">
              <a:rPr lang="it-IT" altLang="it-IT" smtClean="0"/>
              <a:pPr>
                <a:defRPr/>
              </a:pPr>
              <a:t>‹N›</a:t>
            </a:fld>
            <a:endParaRPr lang="it-IT" altLang="it-IT"/>
          </a:p>
        </p:txBody>
      </p:sp>
    </p:spTree>
    <p:extLst>
      <p:ext uri="{BB962C8B-B14F-4D97-AF65-F5344CB8AC3E}">
        <p14:creationId xmlns:p14="http://schemas.microsoft.com/office/powerpoint/2010/main" val="133671533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pPr>
              <a:defRPr/>
            </a:pPr>
            <a:endParaRPr lang="en-US" altLang="it-IT"/>
          </a:p>
        </p:txBody>
      </p:sp>
      <p:sp>
        <p:nvSpPr>
          <p:cNvPr id="5" name="Footer Placeholder 4"/>
          <p:cNvSpPr>
            <a:spLocks noGrp="1"/>
          </p:cNvSpPr>
          <p:nvPr>
            <p:ph type="ftr" sz="quarter" idx="11"/>
          </p:nvPr>
        </p:nvSpPr>
        <p:spPr/>
        <p:txBody>
          <a:bodyPr/>
          <a:lstStyle/>
          <a:p>
            <a:pPr>
              <a:defRPr/>
            </a:pPr>
            <a:endParaRPr lang="en-US" altLang="it-IT"/>
          </a:p>
        </p:txBody>
      </p:sp>
      <p:sp>
        <p:nvSpPr>
          <p:cNvPr id="6" name="Slide Number Placeholder 5"/>
          <p:cNvSpPr>
            <a:spLocks noGrp="1"/>
          </p:cNvSpPr>
          <p:nvPr>
            <p:ph type="sldNum" sz="quarter" idx="12"/>
          </p:nvPr>
        </p:nvSpPr>
        <p:spPr/>
        <p:txBody>
          <a:bodyPr/>
          <a:lstStyle/>
          <a:p>
            <a:pPr>
              <a:defRPr/>
            </a:pPr>
            <a:fld id="{557CC169-BC95-5044-A137-88B94A6778BF}" type="slidenum">
              <a:rPr lang="it-IT" altLang="it-IT" smtClean="0"/>
              <a:pPr>
                <a:defRPr/>
              </a:pPr>
              <a:t>‹N›</a:t>
            </a:fld>
            <a:endParaRPr lang="it-IT" altLang="it-IT"/>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701354"/>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pPr>
              <a:defRPr/>
            </a:pPr>
            <a:endParaRPr lang="en-US" altLang="it-IT"/>
          </a:p>
        </p:txBody>
      </p:sp>
      <p:sp>
        <p:nvSpPr>
          <p:cNvPr id="6" name="Footer Placeholder 5"/>
          <p:cNvSpPr>
            <a:spLocks noGrp="1"/>
          </p:cNvSpPr>
          <p:nvPr>
            <p:ph type="ftr" sz="quarter" idx="11"/>
          </p:nvPr>
        </p:nvSpPr>
        <p:spPr/>
        <p:txBody>
          <a:bodyPr/>
          <a:lstStyle/>
          <a:p>
            <a:pPr>
              <a:defRPr/>
            </a:pPr>
            <a:endParaRPr lang="en-US" altLang="it-IT"/>
          </a:p>
        </p:txBody>
      </p:sp>
      <p:sp>
        <p:nvSpPr>
          <p:cNvPr id="7" name="Slide Number Placeholder 6"/>
          <p:cNvSpPr>
            <a:spLocks noGrp="1"/>
          </p:cNvSpPr>
          <p:nvPr>
            <p:ph type="sldNum" sz="quarter" idx="12"/>
          </p:nvPr>
        </p:nvSpPr>
        <p:spPr/>
        <p:txBody>
          <a:bodyPr/>
          <a:lstStyle/>
          <a:p>
            <a:pPr>
              <a:defRPr/>
            </a:pPr>
            <a:fld id="{969C09A0-AD81-D643-9B0E-EA2CA2B09184}" type="slidenum">
              <a:rPr lang="it-IT" altLang="it-IT" smtClean="0"/>
              <a:pPr>
                <a:defRPr/>
              </a:pPr>
              <a:t>‹N›</a:t>
            </a:fld>
            <a:endParaRPr lang="it-IT" altLang="it-IT"/>
          </a:p>
        </p:txBody>
      </p:sp>
    </p:spTree>
    <p:extLst>
      <p:ext uri="{BB962C8B-B14F-4D97-AF65-F5344CB8AC3E}">
        <p14:creationId xmlns:p14="http://schemas.microsoft.com/office/powerpoint/2010/main" val="2048994509"/>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768096" y="2967788"/>
            <a:ext cx="3566160" cy="3341572"/>
          </a:xfrm>
        </p:spPr>
        <p:txBody>
          <a:bodyPr/>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it-IT"/>
              <a:t>Modifica gli stili del testo dello schema
Secondo livello
Terzo livello
Quarto livello
Quinto livello</a:t>
            </a:r>
            <a:endParaRPr lang="en-US" dirty="0"/>
          </a:p>
        </p:txBody>
      </p:sp>
      <p:sp>
        <p:nvSpPr>
          <p:cNvPr id="6" name="Content Placeholder 5"/>
          <p:cNvSpPr>
            <a:spLocks noGrp="1"/>
          </p:cNvSpPr>
          <p:nvPr>
            <p:ph sz="quarter" idx="4"/>
          </p:nvPr>
        </p:nvSpPr>
        <p:spPr>
          <a:xfrm>
            <a:off x="4491990" y="2967788"/>
            <a:ext cx="3566160" cy="3341572"/>
          </a:xfrm>
        </p:spPr>
        <p:txBody>
          <a:body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pPr>
              <a:defRPr/>
            </a:pPr>
            <a:endParaRPr lang="en-US" altLang="it-IT"/>
          </a:p>
        </p:txBody>
      </p:sp>
      <p:sp>
        <p:nvSpPr>
          <p:cNvPr id="8" name="Footer Placeholder 7"/>
          <p:cNvSpPr>
            <a:spLocks noGrp="1"/>
          </p:cNvSpPr>
          <p:nvPr>
            <p:ph type="ftr" sz="quarter" idx="11"/>
          </p:nvPr>
        </p:nvSpPr>
        <p:spPr/>
        <p:txBody>
          <a:bodyPr/>
          <a:lstStyle/>
          <a:p>
            <a:pPr>
              <a:defRPr/>
            </a:pPr>
            <a:endParaRPr lang="en-US" altLang="it-IT"/>
          </a:p>
        </p:txBody>
      </p:sp>
      <p:sp>
        <p:nvSpPr>
          <p:cNvPr id="9" name="Slide Number Placeholder 8"/>
          <p:cNvSpPr>
            <a:spLocks noGrp="1"/>
          </p:cNvSpPr>
          <p:nvPr>
            <p:ph type="sldNum" sz="quarter" idx="12"/>
          </p:nvPr>
        </p:nvSpPr>
        <p:spPr/>
        <p:txBody>
          <a:bodyPr/>
          <a:lstStyle/>
          <a:p>
            <a:pPr>
              <a:defRPr/>
            </a:pPr>
            <a:fld id="{1EFD5246-5EBE-3740-9802-8611CE4D44C4}" type="slidenum">
              <a:rPr lang="it-IT" altLang="it-IT" smtClean="0"/>
              <a:pPr>
                <a:defRPr/>
              </a:pPr>
              <a:t>‹N›</a:t>
            </a:fld>
            <a:endParaRPr lang="it-IT" altLang="it-IT"/>
          </a:p>
        </p:txBody>
      </p:sp>
    </p:spTree>
    <p:extLst>
      <p:ext uri="{BB962C8B-B14F-4D97-AF65-F5344CB8AC3E}">
        <p14:creationId xmlns:p14="http://schemas.microsoft.com/office/powerpoint/2010/main" val="245713807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pPr>
              <a:defRPr/>
            </a:pPr>
            <a:endParaRPr lang="en-US" altLang="it-IT"/>
          </a:p>
        </p:txBody>
      </p:sp>
      <p:sp>
        <p:nvSpPr>
          <p:cNvPr id="4" name="Footer Placeholder 3"/>
          <p:cNvSpPr>
            <a:spLocks noGrp="1"/>
          </p:cNvSpPr>
          <p:nvPr>
            <p:ph type="ftr" sz="quarter" idx="11"/>
          </p:nvPr>
        </p:nvSpPr>
        <p:spPr/>
        <p:txBody>
          <a:bodyPr/>
          <a:lstStyle/>
          <a:p>
            <a:pPr>
              <a:defRPr/>
            </a:pPr>
            <a:endParaRPr lang="en-US" altLang="it-IT"/>
          </a:p>
        </p:txBody>
      </p:sp>
      <p:sp>
        <p:nvSpPr>
          <p:cNvPr id="5" name="Slide Number Placeholder 4"/>
          <p:cNvSpPr>
            <a:spLocks noGrp="1"/>
          </p:cNvSpPr>
          <p:nvPr>
            <p:ph type="sldNum" sz="quarter" idx="12"/>
          </p:nvPr>
        </p:nvSpPr>
        <p:spPr/>
        <p:txBody>
          <a:bodyPr/>
          <a:lstStyle/>
          <a:p>
            <a:pPr>
              <a:defRPr/>
            </a:pPr>
            <a:fld id="{82F9FC06-B975-3849-BEE6-EDDA333DF0FA}" type="slidenum">
              <a:rPr lang="it-IT" altLang="it-IT" smtClean="0"/>
              <a:pPr>
                <a:defRPr/>
              </a:pPr>
              <a:t>‹N›</a:t>
            </a:fld>
            <a:endParaRPr lang="it-IT" altLang="it-IT"/>
          </a:p>
        </p:txBody>
      </p:sp>
    </p:spTree>
    <p:extLst>
      <p:ext uri="{BB962C8B-B14F-4D97-AF65-F5344CB8AC3E}">
        <p14:creationId xmlns:p14="http://schemas.microsoft.com/office/powerpoint/2010/main" val="4129090256"/>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it-IT"/>
          </a:p>
        </p:txBody>
      </p:sp>
      <p:sp>
        <p:nvSpPr>
          <p:cNvPr id="3" name="Footer Placeholder 2"/>
          <p:cNvSpPr>
            <a:spLocks noGrp="1"/>
          </p:cNvSpPr>
          <p:nvPr>
            <p:ph type="ftr" sz="quarter" idx="11"/>
          </p:nvPr>
        </p:nvSpPr>
        <p:spPr/>
        <p:txBody>
          <a:bodyPr/>
          <a:lstStyle/>
          <a:p>
            <a:pPr>
              <a:defRPr/>
            </a:pPr>
            <a:endParaRPr lang="en-US" altLang="it-IT"/>
          </a:p>
        </p:txBody>
      </p:sp>
      <p:sp>
        <p:nvSpPr>
          <p:cNvPr id="4" name="Slide Number Placeholder 3"/>
          <p:cNvSpPr>
            <a:spLocks noGrp="1"/>
          </p:cNvSpPr>
          <p:nvPr>
            <p:ph type="sldNum" sz="quarter" idx="12"/>
          </p:nvPr>
        </p:nvSpPr>
        <p:spPr/>
        <p:txBody>
          <a:bodyPr/>
          <a:lstStyle/>
          <a:p>
            <a:pPr>
              <a:defRPr/>
            </a:pPr>
            <a:fld id="{8D361945-32F7-F84E-BB74-D1236D822EE6}" type="slidenum">
              <a:rPr lang="it-IT" altLang="it-IT" smtClean="0"/>
              <a:pPr>
                <a:defRPr/>
              </a:pPr>
              <a:t>‹N›</a:t>
            </a:fld>
            <a:endParaRPr lang="it-IT" altLang="it-IT"/>
          </a:p>
        </p:txBody>
      </p:sp>
    </p:spTree>
    <p:extLst>
      <p:ext uri="{BB962C8B-B14F-4D97-AF65-F5344CB8AC3E}">
        <p14:creationId xmlns:p14="http://schemas.microsoft.com/office/powerpoint/2010/main" val="3444017904"/>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pPr>
              <a:defRPr/>
            </a:pPr>
            <a:endParaRPr lang="en-US" altLang="it-IT"/>
          </a:p>
        </p:txBody>
      </p:sp>
      <p:sp>
        <p:nvSpPr>
          <p:cNvPr id="6" name="Footer Placeholder 5"/>
          <p:cNvSpPr>
            <a:spLocks noGrp="1"/>
          </p:cNvSpPr>
          <p:nvPr>
            <p:ph type="ftr" sz="quarter" idx="11"/>
          </p:nvPr>
        </p:nvSpPr>
        <p:spPr/>
        <p:txBody>
          <a:bodyPr/>
          <a:lstStyle/>
          <a:p>
            <a:pPr>
              <a:defRPr/>
            </a:pPr>
            <a:endParaRPr lang="en-US" altLang="it-IT"/>
          </a:p>
        </p:txBody>
      </p:sp>
      <p:sp>
        <p:nvSpPr>
          <p:cNvPr id="7" name="Slide Number Placeholder 6"/>
          <p:cNvSpPr>
            <a:spLocks noGrp="1"/>
          </p:cNvSpPr>
          <p:nvPr>
            <p:ph type="sldNum" sz="quarter" idx="12"/>
          </p:nvPr>
        </p:nvSpPr>
        <p:spPr/>
        <p:txBody>
          <a:bodyPr/>
          <a:lstStyle/>
          <a:p>
            <a:pPr>
              <a:defRPr/>
            </a:pPr>
            <a:fld id="{2EBE6D84-AF90-DE43-9474-1237C5B146CF}" type="slidenum">
              <a:rPr lang="it-IT" altLang="it-IT" smtClean="0"/>
              <a:pPr>
                <a:defRPr/>
              </a:pPr>
              <a:t>‹N›</a:t>
            </a:fld>
            <a:endParaRPr lang="it-IT" altLang="it-IT"/>
          </a:p>
        </p:txBody>
      </p:sp>
    </p:spTree>
    <p:extLst>
      <p:ext uri="{BB962C8B-B14F-4D97-AF65-F5344CB8AC3E}">
        <p14:creationId xmlns:p14="http://schemas.microsoft.com/office/powerpoint/2010/main" val="1149898199"/>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pPr>
              <a:defRPr/>
            </a:pPr>
            <a:endParaRPr lang="en-US" altLang="it-IT"/>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BE2D20A3-AD2A-B54E-A08E-C6A2920A3FAC}" type="slidenum">
              <a:rPr lang="it-IT" altLang="it-IT" smtClean="0"/>
              <a:pPr>
                <a:defRPr/>
              </a:pPr>
              <a:t>‹N›</a:t>
            </a:fld>
            <a:endParaRPr lang="it-IT" altLang="it-IT"/>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3464821"/>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a:defRPr/>
            </a:pPr>
            <a:endParaRPr lang="en-US" altLang="it-IT"/>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pPr>
              <a:defRPr/>
            </a:pPr>
            <a:endParaRPr lang="en-US" altLang="it-IT"/>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a:defRPr/>
            </a:pPr>
            <a:fld id="{1EFD5246-5EBE-3740-9802-8611CE4D44C4}" type="slidenum">
              <a:rPr lang="it-IT" altLang="it-IT" smtClean="0"/>
              <a:pPr>
                <a:defRPr/>
              </a:pPr>
              <a:t>‹N›</a:t>
            </a:fld>
            <a:endParaRPr lang="it-IT" altLang="it-IT"/>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4491534"/>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ransition>
    <p:wipe dir="r"/>
  </p:transition>
  <p:hf sldNum="0" hdr="0" ft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chart" Target="../charts/chart11.xml"/><Relationship Id="rId7" Type="http://schemas.openxmlformats.org/officeDocument/2006/relationships/diagramColors" Target="../diagrams/colors6.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png"/><Relationship Id="rId7" Type="http://schemas.openxmlformats.org/officeDocument/2006/relationships/diagramColors" Target="../diagrams/colors7.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tif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0.tiff"/><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chart" Target="../charts/chart4.xml"/><Relationship Id="rId7" Type="http://schemas.openxmlformats.org/officeDocument/2006/relationships/diagramLayout" Target="../diagrams/layout5.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Data" Target="../diagrams/data5.xml"/><Relationship Id="rId11" Type="http://schemas.openxmlformats.org/officeDocument/2006/relationships/image" Target="../media/image3.png"/><Relationship Id="rId5" Type="http://schemas.openxmlformats.org/officeDocument/2006/relationships/chart" Target="../charts/chart6.xml"/><Relationship Id="rId10" Type="http://schemas.microsoft.com/office/2007/relationships/diagramDrawing" Target="../diagrams/drawing5.xml"/><Relationship Id="rId4" Type="http://schemas.openxmlformats.org/officeDocument/2006/relationships/chart" Target="../charts/chart5.xml"/><Relationship Id="rId9" Type="http://schemas.openxmlformats.org/officeDocument/2006/relationships/diagramColors" Target="../diagrams/colors5.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6">
            <a:extLst>
              <a:ext uri="{FF2B5EF4-FFF2-40B4-BE49-F238E27FC236}">
                <a16:creationId xmlns:a16="http://schemas.microsoft.com/office/drawing/2014/main" xmlns="" id="{1E3DBB7E-9041-8F4B-B5FE-0F95D6302C5E}"/>
              </a:ext>
            </a:extLst>
          </p:cNvPr>
          <p:cNvSpPr txBox="1">
            <a:spLocks noChangeArrowheads="1"/>
          </p:cNvSpPr>
          <p:nvPr/>
        </p:nvSpPr>
        <p:spPr bwMode="auto">
          <a:xfrm>
            <a:off x="4140200" y="1125538"/>
            <a:ext cx="18415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endParaRPr lang="en-US" altLang="it-IT" sz="1600"/>
          </a:p>
        </p:txBody>
      </p:sp>
      <p:sp>
        <p:nvSpPr>
          <p:cNvPr id="4099" name="Text Box 9">
            <a:extLst>
              <a:ext uri="{FF2B5EF4-FFF2-40B4-BE49-F238E27FC236}">
                <a16:creationId xmlns:a16="http://schemas.microsoft.com/office/drawing/2014/main" xmlns="" id="{55E1697D-CC4E-5344-A93C-C655C4DC8D0C}"/>
              </a:ext>
            </a:extLst>
          </p:cNvPr>
          <p:cNvSpPr txBox="1">
            <a:spLocks noChangeArrowheads="1"/>
          </p:cNvSpPr>
          <p:nvPr/>
        </p:nvSpPr>
        <p:spPr bwMode="auto">
          <a:xfrm>
            <a:off x="-2124075" y="1290638"/>
            <a:ext cx="82867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it-IT" altLang="it-IT" sz="2800" b="1">
              <a:solidFill>
                <a:srgbClr val="006699"/>
              </a:solidFill>
              <a:latin typeface="Book Antiqua" panose="02040602050305030304" pitchFamily="18" charset="0"/>
            </a:endParaRPr>
          </a:p>
          <a:p>
            <a:pPr algn="ctr" eaLnBrk="1" hangingPunct="1">
              <a:spcBef>
                <a:spcPct val="0"/>
              </a:spcBef>
              <a:buFontTx/>
              <a:buNone/>
            </a:pPr>
            <a:endParaRPr lang="it-IT" altLang="it-IT" sz="2800" b="1">
              <a:solidFill>
                <a:srgbClr val="006699"/>
              </a:solidFill>
              <a:latin typeface="Book Antiqua" panose="02040602050305030304" pitchFamily="18" charset="0"/>
            </a:endParaRPr>
          </a:p>
        </p:txBody>
      </p:sp>
      <p:sp>
        <p:nvSpPr>
          <p:cNvPr id="8" name="Titolo 1">
            <a:extLst>
              <a:ext uri="{FF2B5EF4-FFF2-40B4-BE49-F238E27FC236}">
                <a16:creationId xmlns:a16="http://schemas.microsoft.com/office/drawing/2014/main" xmlns="" id="{3A503854-0033-CD46-917E-9AC15691E386}"/>
              </a:ext>
            </a:extLst>
          </p:cNvPr>
          <p:cNvSpPr txBox="1">
            <a:spLocks/>
          </p:cNvSpPr>
          <p:nvPr/>
        </p:nvSpPr>
        <p:spPr>
          <a:xfrm>
            <a:off x="685800" y="2130425"/>
            <a:ext cx="7772400" cy="1470025"/>
          </a:xfrm>
          <a:prstGeom prst="rect">
            <a:avLst/>
          </a:prstGeom>
        </p:spPr>
        <p:txBody>
          <a:bodyPr>
            <a:normAutofit fontScale="97500"/>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it-IT" kern="0" dirty="0"/>
          </a:p>
        </p:txBody>
      </p:sp>
      <p:sp>
        <p:nvSpPr>
          <p:cNvPr id="4102" name="Rettangolo 1">
            <a:extLst>
              <a:ext uri="{FF2B5EF4-FFF2-40B4-BE49-F238E27FC236}">
                <a16:creationId xmlns:a16="http://schemas.microsoft.com/office/drawing/2014/main" xmlns="" id="{FF78D930-AC0E-8642-8A7D-B82B2D43A366}"/>
              </a:ext>
            </a:extLst>
          </p:cNvPr>
          <p:cNvSpPr>
            <a:spLocks noChangeArrowheads="1"/>
          </p:cNvSpPr>
          <p:nvPr/>
        </p:nvSpPr>
        <p:spPr bwMode="auto">
          <a:xfrm>
            <a:off x="539750" y="2154238"/>
            <a:ext cx="8112125" cy="253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lnSpc>
                <a:spcPct val="150000"/>
              </a:lnSpc>
              <a:spcBef>
                <a:spcPct val="0"/>
              </a:spcBef>
              <a:buFontTx/>
              <a:buNone/>
            </a:pPr>
            <a:endParaRPr lang="it-IT" altLang="it-IT" sz="800" dirty="0">
              <a:solidFill>
                <a:srgbClr val="006699"/>
              </a:solidFill>
            </a:endParaRPr>
          </a:p>
          <a:p>
            <a:pPr algn="ctr">
              <a:lnSpc>
                <a:spcPct val="150000"/>
              </a:lnSpc>
              <a:spcBef>
                <a:spcPct val="0"/>
              </a:spcBef>
              <a:buFontTx/>
              <a:buNone/>
            </a:pPr>
            <a:r>
              <a:rPr lang="it-IT" altLang="it-IT" sz="2400" dirty="0">
                <a:solidFill>
                  <a:srgbClr val="006699"/>
                </a:solidFill>
              </a:rPr>
              <a:t>La matematica nell’Esame di Stato di fine primo ciclo</a:t>
            </a:r>
            <a:br>
              <a:rPr lang="it-IT" altLang="it-IT" sz="2400" dirty="0">
                <a:solidFill>
                  <a:srgbClr val="006699"/>
                </a:solidFill>
              </a:rPr>
            </a:br>
            <a:r>
              <a:rPr lang="it-IT" altLang="it-IT" sz="2400" dirty="0">
                <a:solidFill>
                  <a:srgbClr val="006699"/>
                </a:solidFill>
              </a:rPr>
              <a:t>e la prova INVALSI</a:t>
            </a:r>
          </a:p>
          <a:p>
            <a:pPr algn="ctr">
              <a:lnSpc>
                <a:spcPct val="150000"/>
              </a:lnSpc>
              <a:spcBef>
                <a:spcPct val="0"/>
              </a:spcBef>
              <a:buFontTx/>
              <a:buNone/>
            </a:pPr>
            <a:endParaRPr lang="it-IT" altLang="it-IT" sz="1400" b="1" i="1" dirty="0">
              <a:solidFill>
                <a:srgbClr val="006699"/>
              </a:solidFill>
            </a:endParaRPr>
          </a:p>
          <a:p>
            <a:pPr algn="ctr">
              <a:lnSpc>
                <a:spcPct val="150000"/>
              </a:lnSpc>
              <a:spcBef>
                <a:spcPct val="0"/>
              </a:spcBef>
              <a:buFontTx/>
              <a:buNone/>
            </a:pPr>
            <a:r>
              <a:rPr lang="it-IT" altLang="it-IT" sz="2000" b="1" dirty="0">
                <a:solidFill>
                  <a:srgbClr val="006699"/>
                </a:solidFill>
              </a:rPr>
              <a:t>Ottavio G. Rizzo</a:t>
            </a:r>
            <a:endParaRPr lang="it-IT" altLang="it-IT" sz="2000" baseline="30000" dirty="0">
              <a:solidFill>
                <a:srgbClr val="006699"/>
              </a:solidFill>
            </a:endParaRPr>
          </a:p>
          <a:p>
            <a:pPr algn="ctr">
              <a:lnSpc>
                <a:spcPct val="150000"/>
              </a:lnSpc>
              <a:spcBef>
                <a:spcPct val="0"/>
              </a:spcBef>
              <a:buFontTx/>
              <a:buNone/>
            </a:pPr>
            <a:r>
              <a:rPr lang="it-IT" altLang="it-IT" sz="1800" dirty="0">
                <a:solidFill>
                  <a:srgbClr val="006699"/>
                </a:solidFill>
              </a:rPr>
              <a:t>Università </a:t>
            </a:r>
            <a:r>
              <a:rPr lang="en-US" altLang="it-IT" sz="1800">
                <a:solidFill>
                  <a:srgbClr val="006699"/>
                </a:solidFill>
              </a:rPr>
              <a:t>degli Studi </a:t>
            </a:r>
            <a:r>
              <a:rPr lang="it-IT" altLang="it-IT" sz="1800">
                <a:solidFill>
                  <a:srgbClr val="006699"/>
                </a:solidFill>
              </a:rPr>
              <a:t>di </a:t>
            </a:r>
            <a:r>
              <a:rPr lang="it-IT" altLang="it-IT" sz="1800" dirty="0">
                <a:solidFill>
                  <a:srgbClr val="006699"/>
                </a:solidFill>
              </a:rPr>
              <a:t>Milano</a:t>
            </a:r>
          </a:p>
        </p:txBody>
      </p:sp>
      <p:sp>
        <p:nvSpPr>
          <p:cNvPr id="4" name="Rettangolo 3">
            <a:extLst>
              <a:ext uri="{FF2B5EF4-FFF2-40B4-BE49-F238E27FC236}">
                <a16:creationId xmlns:a16="http://schemas.microsoft.com/office/drawing/2014/main" xmlns="" id="{2610B81A-ED87-9B48-9602-D5D22E6E95A0}"/>
              </a:ext>
            </a:extLst>
          </p:cNvPr>
          <p:cNvSpPr/>
          <p:nvPr/>
        </p:nvSpPr>
        <p:spPr>
          <a:xfrm>
            <a:off x="406400" y="4797425"/>
            <a:ext cx="8497888" cy="646331"/>
          </a:xfrm>
          <a:prstGeom prst="rect">
            <a:avLst/>
          </a:prstGeom>
        </p:spPr>
        <p:txBody>
          <a:bodyPr>
            <a:spAutoFit/>
          </a:bodyPr>
          <a:lstStyle/>
          <a:p>
            <a:pPr algn="ctr">
              <a:defRPr/>
            </a:pPr>
            <a:r>
              <a:rPr lang="en-US" cap="small" dirty="0">
                <a:solidFill>
                  <a:srgbClr val="006699"/>
                </a:solidFill>
                <a:latin typeface="Cambria" panose="02040503050406030204" pitchFamily="18" charset="0"/>
              </a:rPr>
              <a:t>Congresso nazionale Mathesis </a:t>
            </a:r>
            <a:r>
              <a:rPr lang="it-IT" cap="small" dirty="0">
                <a:solidFill>
                  <a:srgbClr val="006699"/>
                </a:solidFill>
                <a:latin typeface="Cambria" panose="02040503050406030204" pitchFamily="18" charset="0"/>
              </a:rPr>
              <a:t/>
            </a:r>
            <a:br>
              <a:rPr lang="it-IT" cap="small" dirty="0">
                <a:solidFill>
                  <a:srgbClr val="006699"/>
                </a:solidFill>
                <a:latin typeface="Cambria" panose="02040503050406030204" pitchFamily="18" charset="0"/>
              </a:rPr>
            </a:br>
            <a:r>
              <a:rPr lang="en-US" cap="small" dirty="0">
                <a:solidFill>
                  <a:srgbClr val="006699"/>
                </a:solidFill>
                <a:latin typeface="Cambria" panose="02040503050406030204" pitchFamily="18" charset="0"/>
              </a:rPr>
              <a:t>Milano</a:t>
            </a:r>
            <a:r>
              <a:rPr lang="it-IT" cap="small" dirty="0">
                <a:solidFill>
                  <a:srgbClr val="006699"/>
                </a:solidFill>
                <a:latin typeface="Cambria" panose="02040503050406030204" pitchFamily="18" charset="0"/>
              </a:rPr>
              <a:t>, </a:t>
            </a:r>
            <a:r>
              <a:rPr lang="en-US" cap="small" dirty="0">
                <a:solidFill>
                  <a:srgbClr val="006699"/>
                </a:solidFill>
                <a:latin typeface="Cambria" panose="02040503050406030204" pitchFamily="18" charset="0"/>
              </a:rPr>
              <a:t>15-18</a:t>
            </a:r>
            <a:r>
              <a:rPr lang="it-IT" cap="small" dirty="0">
                <a:solidFill>
                  <a:srgbClr val="006699"/>
                </a:solidFill>
                <a:latin typeface="Cambria" panose="02040503050406030204" pitchFamily="18" charset="0"/>
              </a:rPr>
              <a:t> </a:t>
            </a:r>
            <a:r>
              <a:rPr lang="en-US" cap="small" dirty="0" err="1">
                <a:solidFill>
                  <a:srgbClr val="006699"/>
                </a:solidFill>
                <a:latin typeface="Cambria" panose="02040503050406030204" pitchFamily="18" charset="0"/>
              </a:rPr>
              <a:t>novembre</a:t>
            </a:r>
            <a:r>
              <a:rPr lang="it-IT" cap="small" dirty="0">
                <a:solidFill>
                  <a:srgbClr val="006699"/>
                </a:solidFill>
                <a:latin typeface="Cambria" panose="02040503050406030204" pitchFamily="18" charset="0"/>
              </a:rPr>
              <a:t> 2018</a:t>
            </a:r>
          </a:p>
        </p:txBody>
      </p:sp>
      <p:sp>
        <p:nvSpPr>
          <p:cNvPr id="2" name="CasellaDiTesto 1">
            <a:extLst>
              <a:ext uri="{FF2B5EF4-FFF2-40B4-BE49-F238E27FC236}">
                <a16:creationId xmlns:a16="http://schemas.microsoft.com/office/drawing/2014/main" xmlns="" id="{A9A828FD-BF36-6B46-B1D1-1869CCDBD259}"/>
              </a:ext>
            </a:extLst>
          </p:cNvPr>
          <p:cNvSpPr txBox="1"/>
          <p:nvPr/>
        </p:nvSpPr>
        <p:spPr>
          <a:xfrm>
            <a:off x="8631044" y="6456556"/>
            <a:ext cx="184731" cy="369332"/>
          </a:xfrm>
          <a:prstGeom prst="rect">
            <a:avLst/>
          </a:prstGeom>
          <a:noFill/>
        </p:spPr>
        <p:txBody>
          <a:bodyPr wrap="none" rtlCol="0">
            <a:spAutoFit/>
          </a:bodyPr>
          <a:lstStyle/>
          <a:p>
            <a:endParaRPr lang="it-IT" dirty="0"/>
          </a:p>
        </p:txBody>
      </p:sp>
      <p:pic>
        <p:nvPicPr>
          <p:cNvPr id="7" name="Immagine 6">
            <a:extLst>
              <a:ext uri="{FF2B5EF4-FFF2-40B4-BE49-F238E27FC236}">
                <a16:creationId xmlns:a16="http://schemas.microsoft.com/office/drawing/2014/main" xmlns="" id="{E75ACECC-397D-F445-A3FF-0483E77B551A}"/>
              </a:ext>
            </a:extLst>
          </p:cNvPr>
          <p:cNvPicPr>
            <a:picLocks noChangeAspect="1"/>
          </p:cNvPicPr>
          <p:nvPr/>
        </p:nvPicPr>
        <p:blipFill>
          <a:blip r:embed="rId3"/>
          <a:stretch>
            <a:fillRect/>
          </a:stretch>
        </p:blipFill>
        <p:spPr>
          <a:xfrm>
            <a:off x="0" y="129284"/>
            <a:ext cx="10058400" cy="1569341"/>
          </a:xfrm>
          <a:prstGeom prst="rect">
            <a:avLst/>
          </a:prstGeom>
        </p:spPr>
      </p:pic>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6">
            <a:extLst>
              <a:ext uri="{FF2B5EF4-FFF2-40B4-BE49-F238E27FC236}">
                <a16:creationId xmlns:a16="http://schemas.microsoft.com/office/drawing/2014/main" xmlns="" id="{21481806-42D7-294E-8D51-20D9D48936D5}"/>
              </a:ext>
            </a:extLst>
          </p:cNvPr>
          <p:cNvSpPr txBox="1">
            <a:spLocks noChangeArrowheads="1"/>
          </p:cNvSpPr>
          <p:nvPr/>
        </p:nvSpPr>
        <p:spPr bwMode="auto">
          <a:xfrm>
            <a:off x="4140200" y="1125538"/>
            <a:ext cx="18415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endParaRPr lang="en-US" altLang="it-IT" sz="1600"/>
          </a:p>
        </p:txBody>
      </p:sp>
      <p:graphicFrame>
        <p:nvGraphicFramePr>
          <p:cNvPr id="6" name="Grafico 5">
            <a:extLst>
              <a:ext uri="{FF2B5EF4-FFF2-40B4-BE49-F238E27FC236}">
                <a16:creationId xmlns:a16="http://schemas.microsoft.com/office/drawing/2014/main" xmlns="" id="{94D00438-5C5E-6C46-8D04-D0CFF2146DF3}"/>
              </a:ext>
            </a:extLst>
          </p:cNvPr>
          <p:cNvGraphicFramePr>
            <a:graphicFrameLocks/>
          </p:cNvGraphicFramePr>
          <p:nvPr>
            <p:extLst>
              <p:ext uri="{D42A27DB-BD31-4B8C-83A1-F6EECF244321}">
                <p14:modId xmlns:p14="http://schemas.microsoft.com/office/powerpoint/2010/main" val="3950965836"/>
              </p:ext>
            </p:extLst>
          </p:nvPr>
        </p:nvGraphicFramePr>
        <p:xfrm>
          <a:off x="755576" y="2346984"/>
          <a:ext cx="7830766" cy="432237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9">
            <a:extLst>
              <a:ext uri="{FF2B5EF4-FFF2-40B4-BE49-F238E27FC236}">
                <a16:creationId xmlns:a16="http://schemas.microsoft.com/office/drawing/2014/main" xmlns="" id="{B0C4B3CC-DBD4-124F-8F95-D8B77A34CDFC}"/>
              </a:ext>
            </a:extLst>
          </p:cNvPr>
          <p:cNvSpPr txBox="1">
            <a:spLocks noChangeArrowheads="1"/>
          </p:cNvSpPr>
          <p:nvPr/>
        </p:nvSpPr>
        <p:spPr bwMode="auto">
          <a:xfrm>
            <a:off x="330722" y="1586378"/>
            <a:ext cx="8286750"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it-IT" altLang="it-IT" sz="2800" b="1" dirty="0">
                <a:solidFill>
                  <a:srgbClr val="006699"/>
                </a:solidFill>
                <a:latin typeface="Book Antiqua" panose="02040602050305030304" pitchFamily="18" charset="0"/>
              </a:rPr>
              <a:t>Dal test cartaceo al CBT</a:t>
            </a:r>
          </a:p>
        </p:txBody>
      </p:sp>
      <p:pic>
        <p:nvPicPr>
          <p:cNvPr id="4" name="Immagine 3">
            <a:extLst>
              <a:ext uri="{FF2B5EF4-FFF2-40B4-BE49-F238E27FC236}">
                <a16:creationId xmlns:a16="http://schemas.microsoft.com/office/drawing/2014/main" xmlns="" id="{96978E46-C632-1945-9231-786E34643A24}"/>
              </a:ext>
            </a:extLst>
          </p:cNvPr>
          <p:cNvPicPr>
            <a:picLocks noChangeAspect="1"/>
          </p:cNvPicPr>
          <p:nvPr/>
        </p:nvPicPr>
        <p:blipFill>
          <a:blip r:embed="rId4"/>
          <a:stretch>
            <a:fillRect/>
          </a:stretch>
        </p:blipFill>
        <p:spPr>
          <a:xfrm>
            <a:off x="0" y="41368"/>
            <a:ext cx="10058400" cy="1547446"/>
          </a:xfrm>
          <a:prstGeom prst="rect">
            <a:avLst/>
          </a:prstGeom>
        </p:spPr>
      </p:pic>
    </p:spTree>
    <p:extLst>
      <p:ext uri="{BB962C8B-B14F-4D97-AF65-F5344CB8AC3E}">
        <p14:creationId xmlns:p14="http://schemas.microsoft.com/office/powerpoint/2010/main" val="1678151571"/>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6">
            <a:extLst>
              <a:ext uri="{FF2B5EF4-FFF2-40B4-BE49-F238E27FC236}">
                <a16:creationId xmlns:a16="http://schemas.microsoft.com/office/drawing/2014/main" xmlns="" id="{21481806-42D7-294E-8D51-20D9D48936D5}"/>
              </a:ext>
            </a:extLst>
          </p:cNvPr>
          <p:cNvSpPr txBox="1">
            <a:spLocks noChangeArrowheads="1"/>
          </p:cNvSpPr>
          <p:nvPr/>
        </p:nvSpPr>
        <p:spPr bwMode="auto">
          <a:xfrm>
            <a:off x="4140200" y="1125538"/>
            <a:ext cx="18415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endParaRPr lang="en-US" altLang="it-IT" sz="1600"/>
          </a:p>
        </p:txBody>
      </p:sp>
      <p:sp>
        <p:nvSpPr>
          <p:cNvPr id="6147" name="Text Box 9">
            <a:extLst>
              <a:ext uri="{FF2B5EF4-FFF2-40B4-BE49-F238E27FC236}">
                <a16:creationId xmlns:a16="http://schemas.microsoft.com/office/drawing/2014/main" xmlns="" id="{97644BD0-A38A-0D40-8ED4-4F4A9D90BE39}"/>
              </a:ext>
            </a:extLst>
          </p:cNvPr>
          <p:cNvSpPr txBox="1">
            <a:spLocks noChangeArrowheads="1"/>
          </p:cNvSpPr>
          <p:nvPr/>
        </p:nvSpPr>
        <p:spPr bwMode="auto">
          <a:xfrm>
            <a:off x="395536" y="1577462"/>
            <a:ext cx="8286750"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it-IT" altLang="it-IT" sz="2800" b="1" dirty="0">
                <a:solidFill>
                  <a:srgbClr val="006699"/>
                </a:solidFill>
                <a:latin typeface="Book Antiqua" panose="02040602050305030304" pitchFamily="18" charset="0"/>
              </a:rPr>
              <a:t>Analisi delle tracce dei temi d’esame</a:t>
            </a:r>
          </a:p>
        </p:txBody>
      </p:sp>
      <p:graphicFrame>
        <p:nvGraphicFramePr>
          <p:cNvPr id="6" name="Grafico 5">
            <a:extLst>
              <a:ext uri="{FF2B5EF4-FFF2-40B4-BE49-F238E27FC236}">
                <a16:creationId xmlns:a16="http://schemas.microsoft.com/office/drawing/2014/main" xmlns="" id="{E26F88F0-6D52-4742-9AF2-772235A28096}"/>
              </a:ext>
            </a:extLst>
          </p:cNvPr>
          <p:cNvGraphicFramePr>
            <a:graphicFrameLocks/>
          </p:cNvGraphicFramePr>
          <p:nvPr>
            <p:extLst>
              <p:ext uri="{D42A27DB-BD31-4B8C-83A1-F6EECF244321}">
                <p14:modId xmlns:p14="http://schemas.microsoft.com/office/powerpoint/2010/main" val="660913631"/>
              </p:ext>
            </p:extLst>
          </p:nvPr>
        </p:nvGraphicFramePr>
        <p:xfrm>
          <a:off x="0" y="2268539"/>
          <a:ext cx="3779912" cy="20965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fico 6">
            <a:extLst>
              <a:ext uri="{FF2B5EF4-FFF2-40B4-BE49-F238E27FC236}">
                <a16:creationId xmlns:a16="http://schemas.microsoft.com/office/drawing/2014/main" xmlns="" id="{3D8825BD-8E22-4445-B4FF-B111518C07DA}"/>
              </a:ext>
            </a:extLst>
          </p:cNvPr>
          <p:cNvGraphicFramePr>
            <a:graphicFrameLocks/>
          </p:cNvGraphicFramePr>
          <p:nvPr>
            <p:extLst>
              <p:ext uri="{D42A27DB-BD31-4B8C-83A1-F6EECF244321}">
                <p14:modId xmlns:p14="http://schemas.microsoft.com/office/powerpoint/2010/main" val="2009846978"/>
              </p:ext>
            </p:extLst>
          </p:nvPr>
        </p:nvGraphicFramePr>
        <p:xfrm>
          <a:off x="0" y="4365104"/>
          <a:ext cx="3923928" cy="2492896"/>
        </p:xfrm>
        <a:graphic>
          <a:graphicData uri="http://schemas.openxmlformats.org/drawingml/2006/chart">
            <c:chart xmlns:c="http://schemas.openxmlformats.org/drawingml/2006/chart" xmlns:r="http://schemas.openxmlformats.org/officeDocument/2006/relationships" r:id="rId4"/>
          </a:graphicData>
        </a:graphic>
      </p:graphicFrame>
      <p:sp>
        <p:nvSpPr>
          <p:cNvPr id="3" name="CasellaDiTesto 2">
            <a:extLst>
              <a:ext uri="{FF2B5EF4-FFF2-40B4-BE49-F238E27FC236}">
                <a16:creationId xmlns:a16="http://schemas.microsoft.com/office/drawing/2014/main" xmlns="" id="{9FA6E9F7-E7BF-684B-A82D-7EAF5FE7DF31}"/>
              </a:ext>
            </a:extLst>
          </p:cNvPr>
          <p:cNvSpPr txBox="1"/>
          <p:nvPr/>
        </p:nvSpPr>
        <p:spPr>
          <a:xfrm>
            <a:off x="4572000" y="2398746"/>
            <a:ext cx="4557219" cy="184665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600" dirty="0"/>
              <a:t>Perché alcune aree sono state trascurate?</a:t>
            </a:r>
          </a:p>
          <a:p>
            <a:pPr marL="285750" indent="-285750">
              <a:buFont typeface="Wingdings" pitchFamily="2" charset="2"/>
              <a:buChar char="Ø"/>
            </a:pPr>
            <a:r>
              <a:rPr lang="it-IT" sz="1400" dirty="0"/>
              <a:t>Non riesco mai a svolgere l'argomento quanto vorrei</a:t>
            </a:r>
          </a:p>
          <a:p>
            <a:pPr marL="285750" indent="-285750">
              <a:buFont typeface="Wingdings" pitchFamily="2" charset="2"/>
              <a:buChar char="Ø"/>
            </a:pPr>
            <a:r>
              <a:rPr lang="it-IT" sz="1400" dirty="0"/>
              <a:t>Non svolto da tutti nel programma</a:t>
            </a:r>
          </a:p>
          <a:p>
            <a:pPr marL="285750" indent="-285750">
              <a:buFont typeface="Wingdings" pitchFamily="2" charset="2"/>
              <a:buChar char="Ø"/>
            </a:pPr>
            <a:r>
              <a:rPr lang="it-IT" sz="1400" dirty="0"/>
              <a:t>Il quesito relativo è stato semplificato e svuotato di significato</a:t>
            </a:r>
          </a:p>
          <a:p>
            <a:pPr marL="285750" indent="-285750">
              <a:buFont typeface="Wingdings" pitchFamily="2" charset="2"/>
              <a:buChar char="Ø"/>
            </a:pPr>
            <a:r>
              <a:rPr lang="it-IT" sz="1400" dirty="0"/>
              <a:t>Abbiamo ricalcato le prove degli scorsi anni che erano modellate su temi di esami ormai in uso da decenni nell'istituto</a:t>
            </a:r>
          </a:p>
        </p:txBody>
      </p:sp>
      <p:sp>
        <p:nvSpPr>
          <p:cNvPr id="4" name="Nuvola 3">
            <a:extLst>
              <a:ext uri="{FF2B5EF4-FFF2-40B4-BE49-F238E27FC236}">
                <a16:creationId xmlns:a16="http://schemas.microsoft.com/office/drawing/2014/main" xmlns="" id="{FC0112DF-1868-0A46-8E86-8AE65B9DBC6A}"/>
              </a:ext>
            </a:extLst>
          </p:cNvPr>
          <p:cNvSpPr/>
          <p:nvPr/>
        </p:nvSpPr>
        <p:spPr>
          <a:xfrm rot="1707084">
            <a:off x="3043143" y="2721594"/>
            <a:ext cx="1360086" cy="914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FALSO!</a:t>
            </a:r>
          </a:p>
        </p:txBody>
      </p:sp>
      <p:sp>
        <p:nvSpPr>
          <p:cNvPr id="11" name="CasellaDiTesto 10">
            <a:extLst>
              <a:ext uri="{FF2B5EF4-FFF2-40B4-BE49-F238E27FC236}">
                <a16:creationId xmlns:a16="http://schemas.microsoft.com/office/drawing/2014/main" xmlns="" id="{3FF7D3C2-0136-0241-ACF3-62DE24B3FC4D}"/>
              </a:ext>
            </a:extLst>
          </p:cNvPr>
          <p:cNvSpPr txBox="1"/>
          <p:nvPr/>
        </p:nvSpPr>
        <p:spPr>
          <a:xfrm>
            <a:off x="4538911" y="4581128"/>
            <a:ext cx="4557219" cy="212365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600" dirty="0"/>
              <a:t>Quali elementi di novità?</a:t>
            </a:r>
          </a:p>
          <a:p>
            <a:pPr marL="285750" indent="-285750">
              <a:buFont typeface="Wingdings" pitchFamily="2" charset="2"/>
              <a:buChar char="Ø"/>
            </a:pPr>
            <a:r>
              <a:rPr lang="it-IT" sz="1400" dirty="0"/>
              <a:t>Quesiti aperti e mancanza del quesito di tecnologia o scienze</a:t>
            </a:r>
          </a:p>
          <a:p>
            <a:pPr marL="285750" indent="-285750">
              <a:buFont typeface="Wingdings" pitchFamily="2" charset="2"/>
              <a:buChar char="Ø"/>
            </a:pPr>
            <a:r>
              <a:rPr lang="it-IT" sz="1400" dirty="0"/>
              <a:t>Domande di argomentazione e </a:t>
            </a:r>
            <a:r>
              <a:rPr lang="it-IT" sz="1400" dirty="0" err="1"/>
              <a:t>problem</a:t>
            </a:r>
            <a:r>
              <a:rPr lang="it-IT" sz="1400" dirty="0"/>
              <a:t> </a:t>
            </a:r>
            <a:r>
              <a:rPr lang="it-IT" sz="1400" dirty="0" err="1"/>
              <a:t>solving</a:t>
            </a:r>
            <a:endParaRPr lang="it-IT" sz="1400" dirty="0"/>
          </a:p>
          <a:p>
            <a:pPr marL="285750" indent="-285750">
              <a:buFont typeface="Wingdings" pitchFamily="2" charset="2"/>
              <a:buChar char="Ø"/>
            </a:pPr>
            <a:r>
              <a:rPr lang="it-IT" sz="1400" dirty="0"/>
              <a:t>Formulazione della traccia</a:t>
            </a:r>
          </a:p>
          <a:p>
            <a:pPr marL="285750" indent="-285750">
              <a:buFont typeface="Wingdings" pitchFamily="2" charset="2"/>
              <a:buChar char="Ø"/>
            </a:pPr>
            <a:r>
              <a:rPr lang="it-IT" sz="1400" dirty="0"/>
              <a:t>la netta separazione in 4 </a:t>
            </a:r>
            <a:r>
              <a:rPr lang="it-IT" sz="1400" dirty="0" err="1"/>
              <a:t>macroaree</a:t>
            </a:r>
            <a:r>
              <a:rPr lang="it-IT" sz="1400" dirty="0"/>
              <a:t> e il potenziamento di relazioni e funzioni e dati e previsioni</a:t>
            </a:r>
          </a:p>
          <a:p>
            <a:pPr marL="285750" indent="-285750">
              <a:buFont typeface="Wingdings" pitchFamily="2" charset="2"/>
              <a:buChar char="Ø"/>
            </a:pPr>
            <a:r>
              <a:rPr lang="it-IT" sz="1400" dirty="0"/>
              <a:t>Il quesito di statistica</a:t>
            </a:r>
          </a:p>
        </p:txBody>
      </p:sp>
      <p:pic>
        <p:nvPicPr>
          <p:cNvPr id="8" name="Immagine 7">
            <a:extLst>
              <a:ext uri="{FF2B5EF4-FFF2-40B4-BE49-F238E27FC236}">
                <a16:creationId xmlns:a16="http://schemas.microsoft.com/office/drawing/2014/main" xmlns="" id="{3E7ED196-50F5-314D-9896-50D207227094}"/>
              </a:ext>
            </a:extLst>
          </p:cNvPr>
          <p:cNvPicPr>
            <a:picLocks noChangeAspect="1"/>
          </p:cNvPicPr>
          <p:nvPr/>
        </p:nvPicPr>
        <p:blipFill>
          <a:blip r:embed="rId5"/>
          <a:stretch>
            <a:fillRect/>
          </a:stretch>
        </p:blipFill>
        <p:spPr>
          <a:xfrm>
            <a:off x="0" y="9683"/>
            <a:ext cx="10058400" cy="1547446"/>
          </a:xfrm>
          <a:prstGeom prst="rect">
            <a:avLst/>
          </a:prstGeom>
        </p:spPr>
      </p:pic>
    </p:spTree>
    <p:extLst>
      <p:ext uri="{BB962C8B-B14F-4D97-AF65-F5344CB8AC3E}">
        <p14:creationId xmlns:p14="http://schemas.microsoft.com/office/powerpoint/2010/main" val="2587282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6">
            <a:extLst>
              <a:ext uri="{FF2B5EF4-FFF2-40B4-BE49-F238E27FC236}">
                <a16:creationId xmlns:a16="http://schemas.microsoft.com/office/drawing/2014/main" xmlns="" id="{21481806-42D7-294E-8D51-20D9D48936D5}"/>
              </a:ext>
            </a:extLst>
          </p:cNvPr>
          <p:cNvSpPr txBox="1">
            <a:spLocks noChangeArrowheads="1"/>
          </p:cNvSpPr>
          <p:nvPr/>
        </p:nvSpPr>
        <p:spPr bwMode="auto">
          <a:xfrm>
            <a:off x="4140200" y="1125538"/>
            <a:ext cx="18415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endParaRPr lang="en-US" altLang="it-IT" sz="1600"/>
          </a:p>
        </p:txBody>
      </p:sp>
      <p:sp>
        <p:nvSpPr>
          <p:cNvPr id="6147" name="Text Box 9">
            <a:extLst>
              <a:ext uri="{FF2B5EF4-FFF2-40B4-BE49-F238E27FC236}">
                <a16:creationId xmlns:a16="http://schemas.microsoft.com/office/drawing/2014/main" xmlns="" id="{97644BD0-A38A-0D40-8ED4-4F4A9D90BE39}"/>
              </a:ext>
            </a:extLst>
          </p:cNvPr>
          <p:cNvSpPr txBox="1">
            <a:spLocks noChangeArrowheads="1"/>
          </p:cNvSpPr>
          <p:nvPr/>
        </p:nvSpPr>
        <p:spPr bwMode="auto">
          <a:xfrm>
            <a:off x="395536" y="1745322"/>
            <a:ext cx="8286750"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it-IT" altLang="it-IT" sz="2800" b="1" dirty="0">
                <a:solidFill>
                  <a:srgbClr val="006699"/>
                </a:solidFill>
                <a:latin typeface="Book Antiqua" panose="02040602050305030304" pitchFamily="18" charset="0"/>
              </a:rPr>
              <a:t>Dalla prova INVALSI all’Esame di Stato</a:t>
            </a:r>
          </a:p>
        </p:txBody>
      </p:sp>
      <p:graphicFrame>
        <p:nvGraphicFramePr>
          <p:cNvPr id="6" name="Grafico 5">
            <a:extLst>
              <a:ext uri="{FF2B5EF4-FFF2-40B4-BE49-F238E27FC236}">
                <a16:creationId xmlns:a16="http://schemas.microsoft.com/office/drawing/2014/main" xmlns="" id="{5D908DD5-1D49-4644-99CA-B9FC371E02C8}"/>
              </a:ext>
            </a:extLst>
          </p:cNvPr>
          <p:cNvGraphicFramePr>
            <a:graphicFrameLocks/>
          </p:cNvGraphicFramePr>
          <p:nvPr>
            <p:extLst>
              <p:ext uri="{D42A27DB-BD31-4B8C-83A1-F6EECF244321}">
                <p14:modId xmlns:p14="http://schemas.microsoft.com/office/powerpoint/2010/main" val="2250823715"/>
              </p:ext>
            </p:extLst>
          </p:nvPr>
        </p:nvGraphicFramePr>
        <p:xfrm>
          <a:off x="107504" y="2547010"/>
          <a:ext cx="3096344" cy="35462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iagramma 3">
            <a:extLst>
              <a:ext uri="{FF2B5EF4-FFF2-40B4-BE49-F238E27FC236}">
                <a16:creationId xmlns:a16="http://schemas.microsoft.com/office/drawing/2014/main" xmlns="" id="{72B81750-B7EA-1C47-8012-9D80BACE5FBF}"/>
              </a:ext>
            </a:extLst>
          </p:cNvPr>
          <p:cNvGraphicFramePr/>
          <p:nvPr>
            <p:extLst>
              <p:ext uri="{D42A27DB-BD31-4B8C-83A1-F6EECF244321}">
                <p14:modId xmlns:p14="http://schemas.microsoft.com/office/powerpoint/2010/main" val="1438328307"/>
              </p:ext>
            </p:extLst>
          </p:nvPr>
        </p:nvGraphicFramePr>
        <p:xfrm>
          <a:off x="3347864" y="1916832"/>
          <a:ext cx="5688632" cy="46805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Immagine 4">
            <a:extLst>
              <a:ext uri="{FF2B5EF4-FFF2-40B4-BE49-F238E27FC236}">
                <a16:creationId xmlns:a16="http://schemas.microsoft.com/office/drawing/2014/main" xmlns="" id="{07D85D75-8A8F-A344-AA5A-7F16EC8D1099}"/>
              </a:ext>
            </a:extLst>
          </p:cNvPr>
          <p:cNvPicPr>
            <a:picLocks noChangeAspect="1"/>
          </p:cNvPicPr>
          <p:nvPr/>
        </p:nvPicPr>
        <p:blipFill>
          <a:blip r:embed="rId9"/>
          <a:stretch>
            <a:fillRect/>
          </a:stretch>
        </p:blipFill>
        <p:spPr>
          <a:xfrm>
            <a:off x="-125960" y="0"/>
            <a:ext cx="10058400" cy="1547446"/>
          </a:xfrm>
          <a:prstGeom prst="rect">
            <a:avLst/>
          </a:prstGeom>
        </p:spPr>
      </p:pic>
    </p:spTree>
    <p:extLst>
      <p:ext uri="{BB962C8B-B14F-4D97-AF65-F5344CB8AC3E}">
        <p14:creationId xmlns:p14="http://schemas.microsoft.com/office/powerpoint/2010/main" val="1955835988"/>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36B0B16A-433E-214B-8C8E-85F09D170CF9}"/>
              </a:ext>
            </a:extLst>
          </p:cNvPr>
          <p:cNvPicPr>
            <a:picLocks noChangeAspect="1"/>
          </p:cNvPicPr>
          <p:nvPr/>
        </p:nvPicPr>
        <p:blipFill>
          <a:blip r:embed="rId3"/>
          <a:stretch>
            <a:fillRect/>
          </a:stretch>
        </p:blipFill>
        <p:spPr>
          <a:xfrm>
            <a:off x="0" y="0"/>
            <a:ext cx="10058400" cy="1547446"/>
          </a:xfrm>
          <a:prstGeom prst="rect">
            <a:avLst/>
          </a:prstGeom>
        </p:spPr>
      </p:pic>
      <p:sp>
        <p:nvSpPr>
          <p:cNvPr id="6146" name="Text Box 6">
            <a:extLst>
              <a:ext uri="{FF2B5EF4-FFF2-40B4-BE49-F238E27FC236}">
                <a16:creationId xmlns:a16="http://schemas.microsoft.com/office/drawing/2014/main" xmlns="" id="{21481806-42D7-294E-8D51-20D9D48936D5}"/>
              </a:ext>
            </a:extLst>
          </p:cNvPr>
          <p:cNvSpPr txBox="1">
            <a:spLocks noChangeArrowheads="1"/>
          </p:cNvSpPr>
          <p:nvPr/>
        </p:nvSpPr>
        <p:spPr bwMode="auto">
          <a:xfrm>
            <a:off x="4140200" y="1125538"/>
            <a:ext cx="18415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endParaRPr lang="en-US" altLang="it-IT" sz="1600"/>
          </a:p>
        </p:txBody>
      </p:sp>
      <p:sp>
        <p:nvSpPr>
          <p:cNvPr id="6147" name="Text Box 9">
            <a:extLst>
              <a:ext uri="{FF2B5EF4-FFF2-40B4-BE49-F238E27FC236}">
                <a16:creationId xmlns:a16="http://schemas.microsoft.com/office/drawing/2014/main" xmlns="" id="{97644BD0-A38A-0D40-8ED4-4F4A9D90BE39}"/>
              </a:ext>
            </a:extLst>
          </p:cNvPr>
          <p:cNvSpPr txBox="1">
            <a:spLocks noChangeArrowheads="1"/>
          </p:cNvSpPr>
          <p:nvPr/>
        </p:nvSpPr>
        <p:spPr bwMode="auto">
          <a:xfrm>
            <a:off x="428625" y="1182882"/>
            <a:ext cx="8286750"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it-IT" altLang="it-IT" sz="2800" b="1" dirty="0">
                <a:solidFill>
                  <a:srgbClr val="006699"/>
                </a:solidFill>
                <a:latin typeface="Book Antiqua" panose="02040602050305030304" pitchFamily="18" charset="0"/>
              </a:rPr>
              <a:t>Work-in-progress</a:t>
            </a:r>
          </a:p>
        </p:txBody>
      </p:sp>
      <p:graphicFrame>
        <p:nvGraphicFramePr>
          <p:cNvPr id="3" name="Diagramma 2">
            <a:extLst>
              <a:ext uri="{FF2B5EF4-FFF2-40B4-BE49-F238E27FC236}">
                <a16:creationId xmlns:a16="http://schemas.microsoft.com/office/drawing/2014/main" xmlns="" id="{5DB7A6A4-54F4-E04D-95FF-64974BDF9689}"/>
              </a:ext>
            </a:extLst>
          </p:cNvPr>
          <p:cNvGraphicFramePr/>
          <p:nvPr>
            <p:extLst>
              <p:ext uri="{D42A27DB-BD31-4B8C-83A1-F6EECF244321}">
                <p14:modId xmlns:p14="http://schemas.microsoft.com/office/powerpoint/2010/main" val="1629527869"/>
              </p:ext>
            </p:extLst>
          </p:nvPr>
        </p:nvGraphicFramePr>
        <p:xfrm>
          <a:off x="0" y="1971870"/>
          <a:ext cx="9144000" cy="44094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97468102"/>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6">
            <a:extLst>
              <a:ext uri="{FF2B5EF4-FFF2-40B4-BE49-F238E27FC236}">
                <a16:creationId xmlns:a16="http://schemas.microsoft.com/office/drawing/2014/main" xmlns="" id="{21481806-42D7-294E-8D51-20D9D48936D5}"/>
              </a:ext>
            </a:extLst>
          </p:cNvPr>
          <p:cNvSpPr txBox="1">
            <a:spLocks noChangeArrowheads="1"/>
          </p:cNvSpPr>
          <p:nvPr/>
        </p:nvSpPr>
        <p:spPr bwMode="auto">
          <a:xfrm>
            <a:off x="4140200" y="1125538"/>
            <a:ext cx="18415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endParaRPr lang="en-US" altLang="it-IT" sz="1600"/>
          </a:p>
        </p:txBody>
      </p:sp>
      <p:sp>
        <p:nvSpPr>
          <p:cNvPr id="6147" name="Text Box 9">
            <a:extLst>
              <a:ext uri="{FF2B5EF4-FFF2-40B4-BE49-F238E27FC236}">
                <a16:creationId xmlns:a16="http://schemas.microsoft.com/office/drawing/2014/main" xmlns="" id="{97644BD0-A38A-0D40-8ED4-4F4A9D90BE39}"/>
              </a:ext>
            </a:extLst>
          </p:cNvPr>
          <p:cNvSpPr txBox="1">
            <a:spLocks noChangeArrowheads="1"/>
          </p:cNvSpPr>
          <p:nvPr/>
        </p:nvSpPr>
        <p:spPr bwMode="auto">
          <a:xfrm>
            <a:off x="395536" y="1745322"/>
            <a:ext cx="8286750"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it-IT" altLang="it-IT" sz="2800" b="1" dirty="0">
                <a:solidFill>
                  <a:srgbClr val="006699"/>
                </a:solidFill>
                <a:latin typeface="Book Antiqua" panose="02040602050305030304" pitchFamily="18" charset="0"/>
              </a:rPr>
              <a:t>Le domande di ricerca</a:t>
            </a:r>
          </a:p>
        </p:txBody>
      </p:sp>
      <p:graphicFrame>
        <p:nvGraphicFramePr>
          <p:cNvPr id="5" name="Diagramma 4">
            <a:extLst>
              <a:ext uri="{FF2B5EF4-FFF2-40B4-BE49-F238E27FC236}">
                <a16:creationId xmlns:a16="http://schemas.microsoft.com/office/drawing/2014/main" xmlns="" id="{7DBD5F82-288A-6A4B-900A-6979F3A69585}"/>
              </a:ext>
            </a:extLst>
          </p:cNvPr>
          <p:cNvGraphicFramePr/>
          <p:nvPr>
            <p:extLst>
              <p:ext uri="{D42A27DB-BD31-4B8C-83A1-F6EECF244321}">
                <p14:modId xmlns:p14="http://schemas.microsoft.com/office/powerpoint/2010/main" val="1606125365"/>
              </p:ext>
            </p:extLst>
          </p:nvPr>
        </p:nvGraphicFramePr>
        <p:xfrm>
          <a:off x="539552" y="2268538"/>
          <a:ext cx="8280920" cy="4400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magine 3">
            <a:extLst>
              <a:ext uri="{FF2B5EF4-FFF2-40B4-BE49-F238E27FC236}">
                <a16:creationId xmlns:a16="http://schemas.microsoft.com/office/drawing/2014/main" xmlns="" id="{AB999666-8C6F-624D-B647-4927943F7E32}"/>
              </a:ext>
            </a:extLst>
          </p:cNvPr>
          <p:cNvPicPr>
            <a:picLocks noChangeAspect="1"/>
          </p:cNvPicPr>
          <p:nvPr/>
        </p:nvPicPr>
        <p:blipFill>
          <a:blip r:embed="rId8"/>
          <a:stretch>
            <a:fillRect/>
          </a:stretch>
        </p:blipFill>
        <p:spPr>
          <a:xfrm>
            <a:off x="0" y="58640"/>
            <a:ext cx="10058400" cy="1547446"/>
          </a:xfrm>
          <a:prstGeom prst="rect">
            <a:avLst/>
          </a:prstGeom>
        </p:spPr>
      </p:pic>
    </p:spTree>
    <p:extLst>
      <p:ext uri="{BB962C8B-B14F-4D97-AF65-F5344CB8AC3E}">
        <p14:creationId xmlns:p14="http://schemas.microsoft.com/office/powerpoint/2010/main" val="347547422"/>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6">
            <a:extLst>
              <a:ext uri="{FF2B5EF4-FFF2-40B4-BE49-F238E27FC236}">
                <a16:creationId xmlns:a16="http://schemas.microsoft.com/office/drawing/2014/main" xmlns="" id="{21481806-42D7-294E-8D51-20D9D48936D5}"/>
              </a:ext>
            </a:extLst>
          </p:cNvPr>
          <p:cNvSpPr txBox="1">
            <a:spLocks noChangeArrowheads="1"/>
          </p:cNvSpPr>
          <p:nvPr/>
        </p:nvSpPr>
        <p:spPr bwMode="auto">
          <a:xfrm>
            <a:off x="4140200" y="1125538"/>
            <a:ext cx="18415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endParaRPr lang="en-US" altLang="it-IT" sz="1600"/>
          </a:p>
        </p:txBody>
      </p:sp>
      <p:sp>
        <p:nvSpPr>
          <p:cNvPr id="6147" name="Text Box 9">
            <a:extLst>
              <a:ext uri="{FF2B5EF4-FFF2-40B4-BE49-F238E27FC236}">
                <a16:creationId xmlns:a16="http://schemas.microsoft.com/office/drawing/2014/main" xmlns="" id="{97644BD0-A38A-0D40-8ED4-4F4A9D90BE39}"/>
              </a:ext>
            </a:extLst>
          </p:cNvPr>
          <p:cNvSpPr txBox="1">
            <a:spLocks noChangeArrowheads="1"/>
          </p:cNvSpPr>
          <p:nvPr/>
        </p:nvSpPr>
        <p:spPr bwMode="auto">
          <a:xfrm>
            <a:off x="395536" y="1745322"/>
            <a:ext cx="8286750" cy="95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it-IT" altLang="it-IT" sz="2800" b="1" dirty="0">
                <a:solidFill>
                  <a:srgbClr val="006699"/>
                </a:solidFill>
                <a:latin typeface="Book Antiqua" panose="02040602050305030304" pitchFamily="18" charset="0"/>
              </a:rPr>
              <a:t>Il quadro teorico: la Prova di Stato come attività </a:t>
            </a:r>
            <a:r>
              <a:rPr lang="it-IT" altLang="it-IT" sz="2800" b="1" i="1" dirty="0">
                <a:solidFill>
                  <a:srgbClr val="006699"/>
                </a:solidFill>
                <a:latin typeface="Book Antiqua" panose="02040602050305030304" pitchFamily="18" charset="0"/>
              </a:rPr>
              <a:t>sociale</a:t>
            </a:r>
          </a:p>
        </p:txBody>
      </p:sp>
      <p:pic>
        <p:nvPicPr>
          <p:cNvPr id="4" name="Immagine 3">
            <a:extLst>
              <a:ext uri="{FF2B5EF4-FFF2-40B4-BE49-F238E27FC236}">
                <a16:creationId xmlns:a16="http://schemas.microsoft.com/office/drawing/2014/main" xmlns="" id="{A6C3BC16-A3AB-7144-9297-7DBA4FBEC6F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89276" y="2970849"/>
            <a:ext cx="1964582" cy="1152128"/>
          </a:xfrm>
          <a:prstGeom prst="rect">
            <a:avLst/>
          </a:prstGeom>
        </p:spPr>
      </p:pic>
      <p:pic>
        <p:nvPicPr>
          <p:cNvPr id="6" name="Immagine 5">
            <a:extLst>
              <a:ext uri="{FF2B5EF4-FFF2-40B4-BE49-F238E27FC236}">
                <a16:creationId xmlns:a16="http://schemas.microsoft.com/office/drawing/2014/main" xmlns="" id="{1D2FAF2E-D7E9-0A41-B8D0-26C4E2DACA8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95536" y="5324417"/>
            <a:ext cx="1988055" cy="1221234"/>
          </a:xfrm>
          <a:prstGeom prst="rect">
            <a:avLst/>
          </a:prstGeom>
        </p:spPr>
      </p:pic>
      <p:pic>
        <p:nvPicPr>
          <p:cNvPr id="8" name="Immagine 7">
            <a:extLst>
              <a:ext uri="{FF2B5EF4-FFF2-40B4-BE49-F238E27FC236}">
                <a16:creationId xmlns:a16="http://schemas.microsoft.com/office/drawing/2014/main" xmlns="" id="{62D095AC-DFE2-C048-A059-BB3F89E0CC4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769693" y="5229200"/>
            <a:ext cx="2592287" cy="1411669"/>
          </a:xfrm>
          <a:prstGeom prst="rect">
            <a:avLst/>
          </a:prstGeom>
        </p:spPr>
      </p:pic>
      <p:sp>
        <p:nvSpPr>
          <p:cNvPr id="20" name="Freccia bidirezionale verticale 19">
            <a:extLst>
              <a:ext uri="{FF2B5EF4-FFF2-40B4-BE49-F238E27FC236}">
                <a16:creationId xmlns:a16="http://schemas.microsoft.com/office/drawing/2014/main" xmlns="" id="{68DFE411-F3D1-0343-9104-5D045F7F9E36}"/>
              </a:ext>
            </a:extLst>
          </p:cNvPr>
          <p:cNvSpPr/>
          <p:nvPr/>
        </p:nvSpPr>
        <p:spPr>
          <a:xfrm rot="1942106">
            <a:off x="1689259" y="4197664"/>
            <a:ext cx="281756" cy="123760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reccia bidirezionale verticale 25">
            <a:extLst>
              <a:ext uri="{FF2B5EF4-FFF2-40B4-BE49-F238E27FC236}">
                <a16:creationId xmlns:a16="http://schemas.microsoft.com/office/drawing/2014/main" xmlns="" id="{091A2B68-52F5-4043-938D-E0146A8B4243}"/>
              </a:ext>
            </a:extLst>
          </p:cNvPr>
          <p:cNvSpPr/>
          <p:nvPr/>
        </p:nvSpPr>
        <p:spPr>
          <a:xfrm rot="5400000">
            <a:off x="3378072" y="5065524"/>
            <a:ext cx="281756" cy="181806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reccia bidirezionale verticale 26">
            <a:extLst>
              <a:ext uri="{FF2B5EF4-FFF2-40B4-BE49-F238E27FC236}">
                <a16:creationId xmlns:a16="http://schemas.microsoft.com/office/drawing/2014/main" xmlns="" id="{7840732B-C027-B24E-8795-22A1C69EBD5E}"/>
              </a:ext>
            </a:extLst>
          </p:cNvPr>
          <p:cNvSpPr/>
          <p:nvPr/>
        </p:nvSpPr>
        <p:spPr>
          <a:xfrm rot="7907972">
            <a:off x="3629604" y="4180763"/>
            <a:ext cx="311241" cy="15229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3" name="Immagine 22">
            <a:extLst>
              <a:ext uri="{FF2B5EF4-FFF2-40B4-BE49-F238E27FC236}">
                <a16:creationId xmlns:a16="http://schemas.microsoft.com/office/drawing/2014/main" xmlns="" id="{3D70CB1B-AB17-8A4A-B48E-BACF1025B3E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239894">
            <a:off x="5889223" y="2657540"/>
            <a:ext cx="2227532" cy="1865854"/>
          </a:xfrm>
          <a:prstGeom prst="rect">
            <a:avLst/>
          </a:prstGeom>
        </p:spPr>
      </p:pic>
      <p:pic>
        <p:nvPicPr>
          <p:cNvPr id="28" name="Immagine 27">
            <a:extLst>
              <a:ext uri="{FF2B5EF4-FFF2-40B4-BE49-F238E27FC236}">
                <a16:creationId xmlns:a16="http://schemas.microsoft.com/office/drawing/2014/main" xmlns="" id="{D2C90566-F760-274D-B5F2-9929BFD597F1}"/>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657424" y="3341817"/>
            <a:ext cx="2268000" cy="1733797"/>
          </a:xfrm>
          <a:prstGeom prst="rect">
            <a:avLst/>
          </a:prstGeom>
        </p:spPr>
      </p:pic>
      <p:pic>
        <p:nvPicPr>
          <p:cNvPr id="10" name="Immagine 9">
            <a:extLst>
              <a:ext uri="{FF2B5EF4-FFF2-40B4-BE49-F238E27FC236}">
                <a16:creationId xmlns:a16="http://schemas.microsoft.com/office/drawing/2014/main" xmlns="" id="{D16CEBDF-4B27-CC45-83E5-5D579944A59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21432659">
            <a:off x="5487019" y="3219808"/>
            <a:ext cx="2302420" cy="1457172"/>
          </a:xfrm>
          <a:prstGeom prst="rect">
            <a:avLst/>
          </a:prstGeom>
        </p:spPr>
      </p:pic>
      <p:sp>
        <p:nvSpPr>
          <p:cNvPr id="29" name="Freccia destra con strisce 28">
            <a:extLst>
              <a:ext uri="{FF2B5EF4-FFF2-40B4-BE49-F238E27FC236}">
                <a16:creationId xmlns:a16="http://schemas.microsoft.com/office/drawing/2014/main" xmlns="" id="{029D4F06-3204-3248-8580-5335D6131A0D}"/>
              </a:ext>
            </a:extLst>
          </p:cNvPr>
          <p:cNvSpPr/>
          <p:nvPr/>
        </p:nvSpPr>
        <p:spPr>
          <a:xfrm rot="19949371">
            <a:off x="4108246" y="3858163"/>
            <a:ext cx="1159075" cy="841269"/>
          </a:xfrm>
          <a:prstGeom prst="stripedRightArrow">
            <a:avLst/>
          </a:prstGeom>
          <a:solidFill>
            <a:schemeClr val="accent1">
              <a:lumMod val="75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a:extLst>
              <a:ext uri="{FF2B5EF4-FFF2-40B4-BE49-F238E27FC236}">
                <a16:creationId xmlns:a16="http://schemas.microsoft.com/office/drawing/2014/main" xmlns="" id="{D6B2C523-4B79-7447-9526-705EC2B2D242}"/>
              </a:ext>
            </a:extLst>
          </p:cNvPr>
          <p:cNvPicPr>
            <a:picLocks noChangeAspect="1"/>
          </p:cNvPicPr>
          <p:nvPr/>
        </p:nvPicPr>
        <p:blipFill>
          <a:blip r:embed="rId9"/>
          <a:stretch>
            <a:fillRect/>
          </a:stretch>
        </p:blipFill>
        <p:spPr>
          <a:xfrm>
            <a:off x="0" y="83640"/>
            <a:ext cx="10058400" cy="1547446"/>
          </a:xfrm>
          <a:prstGeom prst="rect">
            <a:avLst/>
          </a:prstGeom>
        </p:spPr>
      </p:pic>
    </p:spTree>
    <p:extLst>
      <p:ext uri="{BB962C8B-B14F-4D97-AF65-F5344CB8AC3E}">
        <p14:creationId xmlns:p14="http://schemas.microsoft.com/office/powerpoint/2010/main" val="1049457304"/>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6">
            <a:extLst>
              <a:ext uri="{FF2B5EF4-FFF2-40B4-BE49-F238E27FC236}">
                <a16:creationId xmlns:a16="http://schemas.microsoft.com/office/drawing/2014/main" xmlns="" id="{21481806-42D7-294E-8D51-20D9D48936D5}"/>
              </a:ext>
            </a:extLst>
          </p:cNvPr>
          <p:cNvSpPr txBox="1">
            <a:spLocks noChangeArrowheads="1"/>
          </p:cNvSpPr>
          <p:nvPr/>
        </p:nvSpPr>
        <p:spPr bwMode="auto">
          <a:xfrm>
            <a:off x="4140200" y="1125538"/>
            <a:ext cx="18415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endParaRPr lang="en-US" altLang="it-IT" sz="1600"/>
          </a:p>
        </p:txBody>
      </p:sp>
      <p:sp>
        <p:nvSpPr>
          <p:cNvPr id="6147" name="Text Box 9">
            <a:extLst>
              <a:ext uri="{FF2B5EF4-FFF2-40B4-BE49-F238E27FC236}">
                <a16:creationId xmlns:a16="http://schemas.microsoft.com/office/drawing/2014/main" xmlns="" id="{97644BD0-A38A-0D40-8ED4-4F4A9D90BE39}"/>
              </a:ext>
            </a:extLst>
          </p:cNvPr>
          <p:cNvSpPr txBox="1">
            <a:spLocks noChangeArrowheads="1"/>
          </p:cNvSpPr>
          <p:nvPr/>
        </p:nvSpPr>
        <p:spPr bwMode="auto">
          <a:xfrm>
            <a:off x="395536" y="1745322"/>
            <a:ext cx="8286750"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it-IT" altLang="it-IT" sz="2800" b="1" dirty="0">
                <a:solidFill>
                  <a:srgbClr val="006699"/>
                </a:solidFill>
                <a:latin typeface="Book Antiqua" panose="02040602050305030304" pitchFamily="18" charset="0"/>
              </a:rPr>
              <a:t>Il quadro teorico: le convinzioni degli insegnanti</a:t>
            </a:r>
          </a:p>
        </p:txBody>
      </p:sp>
      <p:graphicFrame>
        <p:nvGraphicFramePr>
          <p:cNvPr id="3" name="Diagramma 2">
            <a:extLst>
              <a:ext uri="{FF2B5EF4-FFF2-40B4-BE49-F238E27FC236}">
                <a16:creationId xmlns:a16="http://schemas.microsoft.com/office/drawing/2014/main" xmlns="" id="{9675E708-2F18-3F4A-8CED-4E8BED1EDB80}"/>
              </a:ext>
            </a:extLst>
          </p:cNvPr>
          <p:cNvGraphicFramePr/>
          <p:nvPr>
            <p:extLst>
              <p:ext uri="{D42A27DB-BD31-4B8C-83A1-F6EECF244321}">
                <p14:modId xmlns:p14="http://schemas.microsoft.com/office/powerpoint/2010/main" val="2307975537"/>
              </p:ext>
            </p:extLst>
          </p:nvPr>
        </p:nvGraphicFramePr>
        <p:xfrm>
          <a:off x="0" y="2346984"/>
          <a:ext cx="9144000" cy="4511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magine 4">
            <a:extLst>
              <a:ext uri="{FF2B5EF4-FFF2-40B4-BE49-F238E27FC236}">
                <a16:creationId xmlns:a16="http://schemas.microsoft.com/office/drawing/2014/main" xmlns="" id="{D777FE0B-206B-4547-AF2C-47403DBAE54F}"/>
              </a:ext>
            </a:extLst>
          </p:cNvPr>
          <p:cNvPicPr>
            <a:picLocks noChangeAspect="1"/>
          </p:cNvPicPr>
          <p:nvPr/>
        </p:nvPicPr>
        <p:blipFill>
          <a:blip r:embed="rId8"/>
          <a:stretch>
            <a:fillRect/>
          </a:stretch>
        </p:blipFill>
        <p:spPr>
          <a:xfrm>
            <a:off x="0" y="0"/>
            <a:ext cx="10058400" cy="1547446"/>
          </a:xfrm>
          <a:prstGeom prst="rect">
            <a:avLst/>
          </a:prstGeom>
        </p:spPr>
      </p:pic>
    </p:spTree>
    <p:extLst>
      <p:ext uri="{BB962C8B-B14F-4D97-AF65-F5344CB8AC3E}">
        <p14:creationId xmlns:p14="http://schemas.microsoft.com/office/powerpoint/2010/main" val="1600416125"/>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280CA3DA-B356-B342-8F9B-672D7714E685}"/>
              </a:ext>
            </a:extLst>
          </p:cNvPr>
          <p:cNvPicPr>
            <a:picLocks noChangeAspect="1"/>
          </p:cNvPicPr>
          <p:nvPr/>
        </p:nvPicPr>
        <p:blipFill>
          <a:blip r:embed="rId3"/>
          <a:stretch>
            <a:fillRect/>
          </a:stretch>
        </p:blipFill>
        <p:spPr>
          <a:xfrm>
            <a:off x="0" y="2297"/>
            <a:ext cx="10058400" cy="1547446"/>
          </a:xfrm>
          <a:prstGeom prst="rect">
            <a:avLst/>
          </a:prstGeom>
        </p:spPr>
      </p:pic>
      <p:sp>
        <p:nvSpPr>
          <p:cNvPr id="6146" name="Text Box 6">
            <a:extLst>
              <a:ext uri="{FF2B5EF4-FFF2-40B4-BE49-F238E27FC236}">
                <a16:creationId xmlns:a16="http://schemas.microsoft.com/office/drawing/2014/main" xmlns="" id="{21481806-42D7-294E-8D51-20D9D48936D5}"/>
              </a:ext>
            </a:extLst>
          </p:cNvPr>
          <p:cNvSpPr txBox="1">
            <a:spLocks noChangeArrowheads="1"/>
          </p:cNvSpPr>
          <p:nvPr/>
        </p:nvSpPr>
        <p:spPr bwMode="auto">
          <a:xfrm>
            <a:off x="4140200" y="1125538"/>
            <a:ext cx="18415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endParaRPr lang="en-US" altLang="it-IT" sz="1600"/>
          </a:p>
        </p:txBody>
      </p:sp>
      <p:sp>
        <p:nvSpPr>
          <p:cNvPr id="6147" name="Text Box 9">
            <a:extLst>
              <a:ext uri="{FF2B5EF4-FFF2-40B4-BE49-F238E27FC236}">
                <a16:creationId xmlns:a16="http://schemas.microsoft.com/office/drawing/2014/main" xmlns="" id="{97644BD0-A38A-0D40-8ED4-4F4A9D90BE39}"/>
              </a:ext>
            </a:extLst>
          </p:cNvPr>
          <p:cNvSpPr txBox="1">
            <a:spLocks noChangeArrowheads="1"/>
          </p:cNvSpPr>
          <p:nvPr/>
        </p:nvSpPr>
        <p:spPr bwMode="auto">
          <a:xfrm>
            <a:off x="323528" y="1337461"/>
            <a:ext cx="8286750" cy="95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it-IT" altLang="it-IT" sz="2800" b="1" dirty="0">
                <a:solidFill>
                  <a:srgbClr val="006699"/>
                </a:solidFill>
                <a:latin typeface="Book Antiqua" panose="02040602050305030304" pitchFamily="18" charset="0"/>
              </a:rPr>
              <a:t>Vecchie prove INVALSI </a:t>
            </a:r>
          </a:p>
          <a:p>
            <a:pPr algn="ctr" eaLnBrk="1" hangingPunct="1">
              <a:spcBef>
                <a:spcPct val="0"/>
              </a:spcBef>
              <a:buFontTx/>
              <a:buNone/>
            </a:pPr>
            <a:r>
              <a:rPr lang="it-IT" altLang="it-IT" sz="2800" b="1" dirty="0">
                <a:solidFill>
                  <a:srgbClr val="006699"/>
                </a:solidFill>
                <a:latin typeface="Book Antiqua" panose="02040602050305030304" pitchFamily="18" charset="0"/>
              </a:rPr>
              <a:t>Vs. nuove prove INVALSI</a:t>
            </a:r>
          </a:p>
        </p:txBody>
      </p:sp>
      <p:graphicFrame>
        <p:nvGraphicFramePr>
          <p:cNvPr id="3" name="Diagramma 2">
            <a:extLst>
              <a:ext uri="{FF2B5EF4-FFF2-40B4-BE49-F238E27FC236}">
                <a16:creationId xmlns:a16="http://schemas.microsoft.com/office/drawing/2014/main" xmlns="" id="{05279470-EF9A-024D-A599-D236B3386793}"/>
              </a:ext>
            </a:extLst>
          </p:cNvPr>
          <p:cNvGraphicFramePr/>
          <p:nvPr>
            <p:extLst>
              <p:ext uri="{D42A27DB-BD31-4B8C-83A1-F6EECF244321}">
                <p14:modId xmlns:p14="http://schemas.microsoft.com/office/powerpoint/2010/main" val="3766498664"/>
              </p:ext>
            </p:extLst>
          </p:nvPr>
        </p:nvGraphicFramePr>
        <p:xfrm>
          <a:off x="0" y="2503486"/>
          <a:ext cx="9144000" cy="43545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Ovale 5">
            <a:extLst>
              <a:ext uri="{FF2B5EF4-FFF2-40B4-BE49-F238E27FC236}">
                <a16:creationId xmlns:a16="http://schemas.microsoft.com/office/drawing/2014/main" xmlns="" id="{CFF75F2B-EBCA-A348-BF92-540E43D2866D}"/>
              </a:ext>
            </a:extLst>
          </p:cNvPr>
          <p:cNvSpPr/>
          <p:nvPr/>
        </p:nvSpPr>
        <p:spPr>
          <a:xfrm>
            <a:off x="3563888" y="2996952"/>
            <a:ext cx="2376264" cy="1224136"/>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it-IT" sz="2800" dirty="0"/>
              <a:t>Didattica</a:t>
            </a:r>
          </a:p>
        </p:txBody>
      </p:sp>
      <p:sp>
        <p:nvSpPr>
          <p:cNvPr id="10" name="Ovale 9">
            <a:extLst>
              <a:ext uri="{FF2B5EF4-FFF2-40B4-BE49-F238E27FC236}">
                <a16:creationId xmlns:a16="http://schemas.microsoft.com/office/drawing/2014/main" xmlns="" id="{062C7887-819D-4144-BD2F-2163F75D71A7}"/>
              </a:ext>
            </a:extLst>
          </p:cNvPr>
          <p:cNvSpPr/>
          <p:nvPr/>
        </p:nvSpPr>
        <p:spPr>
          <a:xfrm>
            <a:off x="3530530" y="4581128"/>
            <a:ext cx="2376264" cy="1327846"/>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it-IT" sz="2800" dirty="0"/>
              <a:t>Esame di Stato</a:t>
            </a:r>
          </a:p>
        </p:txBody>
      </p:sp>
    </p:spTree>
    <p:extLst>
      <p:ext uri="{BB962C8B-B14F-4D97-AF65-F5344CB8AC3E}">
        <p14:creationId xmlns:p14="http://schemas.microsoft.com/office/powerpoint/2010/main" val="3393461778"/>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6">
            <a:extLst>
              <a:ext uri="{FF2B5EF4-FFF2-40B4-BE49-F238E27FC236}">
                <a16:creationId xmlns:a16="http://schemas.microsoft.com/office/drawing/2014/main" xmlns="" id="{21481806-42D7-294E-8D51-20D9D48936D5}"/>
              </a:ext>
            </a:extLst>
          </p:cNvPr>
          <p:cNvSpPr txBox="1">
            <a:spLocks noChangeArrowheads="1"/>
          </p:cNvSpPr>
          <p:nvPr/>
        </p:nvSpPr>
        <p:spPr bwMode="auto">
          <a:xfrm>
            <a:off x="4140200" y="1125538"/>
            <a:ext cx="18415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endParaRPr lang="en-US" altLang="it-IT" sz="1600"/>
          </a:p>
        </p:txBody>
      </p:sp>
      <p:sp>
        <p:nvSpPr>
          <p:cNvPr id="6147" name="Text Box 9">
            <a:extLst>
              <a:ext uri="{FF2B5EF4-FFF2-40B4-BE49-F238E27FC236}">
                <a16:creationId xmlns:a16="http://schemas.microsoft.com/office/drawing/2014/main" xmlns="" id="{97644BD0-A38A-0D40-8ED4-4F4A9D90BE39}"/>
              </a:ext>
            </a:extLst>
          </p:cNvPr>
          <p:cNvSpPr txBox="1">
            <a:spLocks noChangeArrowheads="1"/>
          </p:cNvSpPr>
          <p:nvPr/>
        </p:nvSpPr>
        <p:spPr bwMode="auto">
          <a:xfrm>
            <a:off x="386877" y="1538515"/>
            <a:ext cx="8286750"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it-IT" altLang="it-IT" sz="2800" b="1" dirty="0">
                <a:solidFill>
                  <a:srgbClr val="006699"/>
                </a:solidFill>
                <a:latin typeface="Book Antiqua" panose="02040602050305030304" pitchFamily="18" charset="0"/>
              </a:rPr>
              <a:t>Il questionario</a:t>
            </a:r>
          </a:p>
        </p:txBody>
      </p:sp>
      <p:pic>
        <p:nvPicPr>
          <p:cNvPr id="4" name="Immagine 3">
            <a:extLst>
              <a:ext uri="{FF2B5EF4-FFF2-40B4-BE49-F238E27FC236}">
                <a16:creationId xmlns:a16="http://schemas.microsoft.com/office/drawing/2014/main" xmlns="" id="{8FF311EA-FEAC-DC46-9D5D-5150A382764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0825" y="2362681"/>
            <a:ext cx="2953023" cy="4495319"/>
          </a:xfrm>
          <a:prstGeom prst="rect">
            <a:avLst/>
          </a:prstGeom>
        </p:spPr>
      </p:pic>
      <p:graphicFrame>
        <p:nvGraphicFramePr>
          <p:cNvPr id="7" name="Diagramma 6">
            <a:extLst>
              <a:ext uri="{FF2B5EF4-FFF2-40B4-BE49-F238E27FC236}">
                <a16:creationId xmlns:a16="http://schemas.microsoft.com/office/drawing/2014/main" xmlns="" id="{C06C16BB-43A9-2B43-9D6A-77634CC7D7E4}"/>
              </a:ext>
            </a:extLst>
          </p:cNvPr>
          <p:cNvGraphicFramePr/>
          <p:nvPr>
            <p:extLst>
              <p:ext uri="{D42A27DB-BD31-4B8C-83A1-F6EECF244321}">
                <p14:modId xmlns:p14="http://schemas.microsoft.com/office/powerpoint/2010/main" val="490539674"/>
              </p:ext>
            </p:extLst>
          </p:nvPr>
        </p:nvGraphicFramePr>
        <p:xfrm>
          <a:off x="3563887" y="2204864"/>
          <a:ext cx="5328593" cy="4653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Immagine 4">
            <a:extLst>
              <a:ext uri="{FF2B5EF4-FFF2-40B4-BE49-F238E27FC236}">
                <a16:creationId xmlns:a16="http://schemas.microsoft.com/office/drawing/2014/main" xmlns="" id="{304332C4-F395-C349-8694-2CBDD92DF5D5}"/>
              </a:ext>
            </a:extLst>
          </p:cNvPr>
          <p:cNvPicPr>
            <a:picLocks noChangeAspect="1"/>
          </p:cNvPicPr>
          <p:nvPr/>
        </p:nvPicPr>
        <p:blipFill>
          <a:blip r:embed="rId9"/>
          <a:stretch>
            <a:fillRect/>
          </a:stretch>
        </p:blipFill>
        <p:spPr>
          <a:xfrm>
            <a:off x="0" y="0"/>
            <a:ext cx="10058400" cy="1547446"/>
          </a:xfrm>
          <a:prstGeom prst="rect">
            <a:avLst/>
          </a:prstGeom>
        </p:spPr>
      </p:pic>
    </p:spTree>
    <p:extLst>
      <p:ext uri="{BB962C8B-B14F-4D97-AF65-F5344CB8AC3E}">
        <p14:creationId xmlns:p14="http://schemas.microsoft.com/office/powerpoint/2010/main" val="3501561594"/>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14B41682-3893-E74A-A94A-8F1D7E26088A}"/>
              </a:ext>
            </a:extLst>
          </p:cNvPr>
          <p:cNvPicPr>
            <a:picLocks noChangeAspect="1"/>
          </p:cNvPicPr>
          <p:nvPr/>
        </p:nvPicPr>
        <p:blipFill>
          <a:blip r:embed="rId3"/>
          <a:stretch>
            <a:fillRect/>
          </a:stretch>
        </p:blipFill>
        <p:spPr>
          <a:xfrm>
            <a:off x="-7284" y="39963"/>
            <a:ext cx="10058400" cy="1547446"/>
          </a:xfrm>
          <a:prstGeom prst="rect">
            <a:avLst/>
          </a:prstGeom>
        </p:spPr>
      </p:pic>
      <p:sp>
        <p:nvSpPr>
          <p:cNvPr id="6146" name="Text Box 6">
            <a:extLst>
              <a:ext uri="{FF2B5EF4-FFF2-40B4-BE49-F238E27FC236}">
                <a16:creationId xmlns:a16="http://schemas.microsoft.com/office/drawing/2014/main" xmlns="" id="{21481806-42D7-294E-8D51-20D9D48936D5}"/>
              </a:ext>
            </a:extLst>
          </p:cNvPr>
          <p:cNvSpPr txBox="1">
            <a:spLocks noChangeArrowheads="1"/>
          </p:cNvSpPr>
          <p:nvPr/>
        </p:nvSpPr>
        <p:spPr bwMode="auto">
          <a:xfrm>
            <a:off x="4140200" y="1125538"/>
            <a:ext cx="18415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endParaRPr lang="en-US" altLang="it-IT" sz="1600"/>
          </a:p>
        </p:txBody>
      </p:sp>
      <p:sp>
        <p:nvSpPr>
          <p:cNvPr id="6147" name="Text Box 9">
            <a:extLst>
              <a:ext uri="{FF2B5EF4-FFF2-40B4-BE49-F238E27FC236}">
                <a16:creationId xmlns:a16="http://schemas.microsoft.com/office/drawing/2014/main" xmlns="" id="{97644BD0-A38A-0D40-8ED4-4F4A9D90BE39}"/>
              </a:ext>
            </a:extLst>
          </p:cNvPr>
          <p:cNvSpPr txBox="1">
            <a:spLocks noChangeArrowheads="1"/>
          </p:cNvSpPr>
          <p:nvPr/>
        </p:nvSpPr>
        <p:spPr bwMode="auto">
          <a:xfrm>
            <a:off x="395536" y="1401281"/>
            <a:ext cx="8286750"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it-IT" altLang="it-IT" sz="2800" b="1" dirty="0">
                <a:solidFill>
                  <a:srgbClr val="006699"/>
                </a:solidFill>
                <a:latin typeface="Book Antiqua" panose="02040602050305030304" pitchFamily="18" charset="0"/>
              </a:rPr>
              <a:t>La prova INVALSI: ieri e oggi</a:t>
            </a:r>
          </a:p>
        </p:txBody>
      </p:sp>
      <p:graphicFrame>
        <p:nvGraphicFramePr>
          <p:cNvPr id="10" name="Grafico 9">
            <a:extLst>
              <a:ext uri="{FF2B5EF4-FFF2-40B4-BE49-F238E27FC236}">
                <a16:creationId xmlns:a16="http://schemas.microsoft.com/office/drawing/2014/main" xmlns="" id="{00000000-0008-0000-0100-000002000000}"/>
              </a:ext>
            </a:extLst>
          </p:cNvPr>
          <p:cNvGraphicFramePr>
            <a:graphicFrameLocks/>
          </p:cNvGraphicFramePr>
          <p:nvPr>
            <p:extLst>
              <p:ext uri="{D42A27DB-BD31-4B8C-83A1-F6EECF244321}">
                <p14:modId xmlns:p14="http://schemas.microsoft.com/office/powerpoint/2010/main" val="3024064339"/>
              </p:ext>
            </p:extLst>
          </p:nvPr>
        </p:nvGraphicFramePr>
        <p:xfrm>
          <a:off x="35496" y="2052514"/>
          <a:ext cx="4536504" cy="25286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afico 10">
            <a:extLst>
              <a:ext uri="{FF2B5EF4-FFF2-40B4-BE49-F238E27FC236}">
                <a16:creationId xmlns:a16="http://schemas.microsoft.com/office/drawing/2014/main" xmlns="" id="{00000000-0008-0000-0100-000003000000}"/>
              </a:ext>
            </a:extLst>
          </p:cNvPr>
          <p:cNvGraphicFramePr>
            <a:graphicFrameLocks/>
          </p:cNvGraphicFramePr>
          <p:nvPr>
            <p:extLst>
              <p:ext uri="{D42A27DB-BD31-4B8C-83A1-F6EECF244321}">
                <p14:modId xmlns:p14="http://schemas.microsoft.com/office/powerpoint/2010/main" val="4181537110"/>
              </p:ext>
            </p:extLst>
          </p:nvPr>
        </p:nvGraphicFramePr>
        <p:xfrm>
          <a:off x="4572000" y="2204864"/>
          <a:ext cx="4499992" cy="25202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Grafico 11">
            <a:extLst>
              <a:ext uri="{FF2B5EF4-FFF2-40B4-BE49-F238E27FC236}">
                <a16:creationId xmlns:a16="http://schemas.microsoft.com/office/drawing/2014/main" xmlns="" id="{00000000-0008-0000-0100-000004000000}"/>
              </a:ext>
            </a:extLst>
          </p:cNvPr>
          <p:cNvGraphicFramePr>
            <a:graphicFrameLocks/>
          </p:cNvGraphicFramePr>
          <p:nvPr>
            <p:extLst>
              <p:ext uri="{D42A27DB-BD31-4B8C-83A1-F6EECF244321}">
                <p14:modId xmlns:p14="http://schemas.microsoft.com/office/powerpoint/2010/main" val="402099877"/>
              </p:ext>
            </p:extLst>
          </p:nvPr>
        </p:nvGraphicFramePr>
        <p:xfrm>
          <a:off x="250825" y="4797152"/>
          <a:ext cx="8431461" cy="2060848"/>
        </p:xfrm>
        <a:graphic>
          <a:graphicData uri="http://schemas.openxmlformats.org/drawingml/2006/chart">
            <c:chart xmlns:c="http://schemas.openxmlformats.org/drawingml/2006/chart" xmlns:r="http://schemas.openxmlformats.org/officeDocument/2006/relationships" r:id="rId6"/>
          </a:graphicData>
        </a:graphic>
      </p:graphicFrame>
      <p:sp>
        <p:nvSpPr>
          <p:cNvPr id="3" name="CasellaDiTesto 2">
            <a:extLst>
              <a:ext uri="{FF2B5EF4-FFF2-40B4-BE49-F238E27FC236}">
                <a16:creationId xmlns:a16="http://schemas.microsoft.com/office/drawing/2014/main" xmlns="" id="{601491F6-BBA0-AC41-9474-1EBF7EEE387A}"/>
              </a:ext>
            </a:extLst>
          </p:cNvPr>
          <p:cNvSpPr txBox="1"/>
          <p:nvPr/>
        </p:nvSpPr>
        <p:spPr>
          <a:xfrm>
            <a:off x="83127" y="5511338"/>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127580624"/>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6">
            <a:extLst>
              <a:ext uri="{FF2B5EF4-FFF2-40B4-BE49-F238E27FC236}">
                <a16:creationId xmlns:a16="http://schemas.microsoft.com/office/drawing/2014/main" xmlns="" id="{21481806-42D7-294E-8D51-20D9D48936D5}"/>
              </a:ext>
            </a:extLst>
          </p:cNvPr>
          <p:cNvSpPr txBox="1">
            <a:spLocks noChangeArrowheads="1"/>
          </p:cNvSpPr>
          <p:nvPr/>
        </p:nvSpPr>
        <p:spPr bwMode="auto">
          <a:xfrm>
            <a:off x="4140200" y="1125538"/>
            <a:ext cx="18415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endParaRPr lang="en-US" altLang="it-IT" sz="1600"/>
          </a:p>
        </p:txBody>
      </p:sp>
      <p:sp>
        <p:nvSpPr>
          <p:cNvPr id="6147" name="Text Box 9">
            <a:extLst>
              <a:ext uri="{FF2B5EF4-FFF2-40B4-BE49-F238E27FC236}">
                <a16:creationId xmlns:a16="http://schemas.microsoft.com/office/drawing/2014/main" xmlns="" id="{97644BD0-A38A-0D40-8ED4-4F4A9D90BE39}"/>
              </a:ext>
            </a:extLst>
          </p:cNvPr>
          <p:cNvSpPr txBox="1">
            <a:spLocks noChangeArrowheads="1"/>
          </p:cNvSpPr>
          <p:nvPr/>
        </p:nvSpPr>
        <p:spPr bwMode="auto">
          <a:xfrm>
            <a:off x="467544" y="1614488"/>
            <a:ext cx="8286750"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it-IT" altLang="it-IT" sz="2800" b="1" dirty="0">
                <a:solidFill>
                  <a:srgbClr val="006699"/>
                </a:solidFill>
                <a:latin typeface="Book Antiqua" panose="02040602050305030304" pitchFamily="18" charset="0"/>
              </a:rPr>
              <a:t>Ricadute didattiche della nuova INVALSI</a:t>
            </a:r>
          </a:p>
        </p:txBody>
      </p:sp>
      <p:graphicFrame>
        <p:nvGraphicFramePr>
          <p:cNvPr id="6" name="Grafico 5">
            <a:extLst>
              <a:ext uri="{FF2B5EF4-FFF2-40B4-BE49-F238E27FC236}">
                <a16:creationId xmlns:a16="http://schemas.microsoft.com/office/drawing/2014/main" xmlns="" id="{1CFA7954-1FA6-7E40-BC71-AA7C2B6257DF}"/>
              </a:ext>
            </a:extLst>
          </p:cNvPr>
          <p:cNvGraphicFramePr>
            <a:graphicFrameLocks/>
          </p:cNvGraphicFramePr>
          <p:nvPr>
            <p:extLst>
              <p:ext uri="{D42A27DB-BD31-4B8C-83A1-F6EECF244321}">
                <p14:modId xmlns:p14="http://schemas.microsoft.com/office/powerpoint/2010/main" val="3128675473"/>
              </p:ext>
            </p:extLst>
          </p:nvPr>
        </p:nvGraphicFramePr>
        <p:xfrm>
          <a:off x="1" y="2061196"/>
          <a:ext cx="3275856" cy="24479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fico 6">
            <a:extLst>
              <a:ext uri="{FF2B5EF4-FFF2-40B4-BE49-F238E27FC236}">
                <a16:creationId xmlns:a16="http://schemas.microsoft.com/office/drawing/2014/main" xmlns="" id="{8C927F2F-6558-E84A-ADC5-4A61ADB98970}"/>
              </a:ext>
            </a:extLst>
          </p:cNvPr>
          <p:cNvGraphicFramePr>
            <a:graphicFrameLocks/>
          </p:cNvGraphicFramePr>
          <p:nvPr>
            <p:extLst>
              <p:ext uri="{D42A27DB-BD31-4B8C-83A1-F6EECF244321}">
                <p14:modId xmlns:p14="http://schemas.microsoft.com/office/powerpoint/2010/main" val="2142100299"/>
              </p:ext>
            </p:extLst>
          </p:nvPr>
        </p:nvGraphicFramePr>
        <p:xfrm>
          <a:off x="250914" y="4472876"/>
          <a:ext cx="3024943" cy="23851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afico 8">
            <a:extLst>
              <a:ext uri="{FF2B5EF4-FFF2-40B4-BE49-F238E27FC236}">
                <a16:creationId xmlns:a16="http://schemas.microsoft.com/office/drawing/2014/main" xmlns="" id="{B69E7F03-922B-F446-A13B-0C061D4634B9}"/>
              </a:ext>
            </a:extLst>
          </p:cNvPr>
          <p:cNvGraphicFramePr>
            <a:graphicFrameLocks/>
          </p:cNvGraphicFramePr>
          <p:nvPr>
            <p:extLst>
              <p:ext uri="{D42A27DB-BD31-4B8C-83A1-F6EECF244321}">
                <p14:modId xmlns:p14="http://schemas.microsoft.com/office/powerpoint/2010/main" val="2264580105"/>
              </p:ext>
            </p:extLst>
          </p:nvPr>
        </p:nvGraphicFramePr>
        <p:xfrm>
          <a:off x="4121450" y="4505672"/>
          <a:ext cx="4176464" cy="23077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iagramma 4">
            <a:extLst>
              <a:ext uri="{FF2B5EF4-FFF2-40B4-BE49-F238E27FC236}">
                <a16:creationId xmlns:a16="http://schemas.microsoft.com/office/drawing/2014/main" xmlns="" id="{DD5B4C76-0BE7-184C-8364-C33167C4894B}"/>
              </a:ext>
            </a:extLst>
          </p:cNvPr>
          <p:cNvGraphicFramePr/>
          <p:nvPr>
            <p:extLst>
              <p:ext uri="{D42A27DB-BD31-4B8C-83A1-F6EECF244321}">
                <p14:modId xmlns:p14="http://schemas.microsoft.com/office/powerpoint/2010/main" val="1861706209"/>
              </p:ext>
            </p:extLst>
          </p:nvPr>
        </p:nvGraphicFramePr>
        <p:xfrm>
          <a:off x="3491880" y="2132856"/>
          <a:ext cx="5652120" cy="222033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 name="Immagine 3">
            <a:extLst>
              <a:ext uri="{FF2B5EF4-FFF2-40B4-BE49-F238E27FC236}">
                <a16:creationId xmlns:a16="http://schemas.microsoft.com/office/drawing/2014/main" xmlns="" id="{982EB75C-66A2-8548-8EF5-76ABA8C5E499}"/>
              </a:ext>
            </a:extLst>
          </p:cNvPr>
          <p:cNvPicPr>
            <a:picLocks noChangeAspect="1"/>
          </p:cNvPicPr>
          <p:nvPr/>
        </p:nvPicPr>
        <p:blipFill>
          <a:blip r:embed="rId11"/>
          <a:stretch>
            <a:fillRect/>
          </a:stretch>
        </p:blipFill>
        <p:spPr>
          <a:xfrm>
            <a:off x="0" y="0"/>
            <a:ext cx="10058400" cy="1547446"/>
          </a:xfrm>
          <a:prstGeom prst="rect">
            <a:avLst/>
          </a:prstGeom>
        </p:spPr>
      </p:pic>
    </p:spTree>
    <p:extLst>
      <p:ext uri="{BB962C8B-B14F-4D97-AF65-F5344CB8AC3E}">
        <p14:creationId xmlns:p14="http://schemas.microsoft.com/office/powerpoint/2010/main" val="1380901396"/>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6">
            <a:extLst>
              <a:ext uri="{FF2B5EF4-FFF2-40B4-BE49-F238E27FC236}">
                <a16:creationId xmlns:a16="http://schemas.microsoft.com/office/drawing/2014/main" xmlns="" id="{21481806-42D7-294E-8D51-20D9D48936D5}"/>
              </a:ext>
            </a:extLst>
          </p:cNvPr>
          <p:cNvSpPr txBox="1">
            <a:spLocks noChangeArrowheads="1"/>
          </p:cNvSpPr>
          <p:nvPr/>
        </p:nvSpPr>
        <p:spPr bwMode="auto">
          <a:xfrm>
            <a:off x="4140200" y="1125538"/>
            <a:ext cx="18415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endParaRPr lang="en-US" altLang="it-IT" sz="1600"/>
          </a:p>
        </p:txBody>
      </p:sp>
      <p:sp>
        <p:nvSpPr>
          <p:cNvPr id="6147" name="Text Box 9">
            <a:extLst>
              <a:ext uri="{FF2B5EF4-FFF2-40B4-BE49-F238E27FC236}">
                <a16:creationId xmlns:a16="http://schemas.microsoft.com/office/drawing/2014/main" xmlns="" id="{97644BD0-A38A-0D40-8ED4-4F4A9D90BE39}"/>
              </a:ext>
            </a:extLst>
          </p:cNvPr>
          <p:cNvSpPr txBox="1">
            <a:spLocks noChangeArrowheads="1"/>
          </p:cNvSpPr>
          <p:nvPr/>
        </p:nvSpPr>
        <p:spPr bwMode="auto">
          <a:xfrm>
            <a:off x="395536" y="1745322"/>
            <a:ext cx="8286750"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it-IT" altLang="it-IT" sz="2800" b="1" dirty="0">
                <a:solidFill>
                  <a:srgbClr val="006699"/>
                </a:solidFill>
                <a:latin typeface="Book Antiqua" panose="02040602050305030304" pitchFamily="18" charset="0"/>
              </a:rPr>
              <a:t>Da vecchia prova a nuova prova: cosa va perduto?</a:t>
            </a:r>
          </a:p>
        </p:txBody>
      </p:sp>
      <p:graphicFrame>
        <p:nvGraphicFramePr>
          <p:cNvPr id="6" name="Grafico 5">
            <a:extLst>
              <a:ext uri="{FF2B5EF4-FFF2-40B4-BE49-F238E27FC236}">
                <a16:creationId xmlns:a16="http://schemas.microsoft.com/office/drawing/2014/main" xmlns="" id="{FDBF3D73-89CE-5F4A-9425-906D4321CE96}"/>
              </a:ext>
            </a:extLst>
          </p:cNvPr>
          <p:cNvGraphicFramePr>
            <a:graphicFrameLocks/>
          </p:cNvGraphicFramePr>
          <p:nvPr>
            <p:extLst>
              <p:ext uri="{D42A27DB-BD31-4B8C-83A1-F6EECF244321}">
                <p14:modId xmlns:p14="http://schemas.microsoft.com/office/powerpoint/2010/main" val="1449986856"/>
              </p:ext>
            </p:extLst>
          </p:nvPr>
        </p:nvGraphicFramePr>
        <p:xfrm>
          <a:off x="216317" y="2574537"/>
          <a:ext cx="3870326"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3" name="CasellaDiTesto 2">
            <a:extLst>
              <a:ext uri="{FF2B5EF4-FFF2-40B4-BE49-F238E27FC236}">
                <a16:creationId xmlns:a16="http://schemas.microsoft.com/office/drawing/2014/main" xmlns="" id="{63A43F41-8D60-9549-9C22-236F7AFF5BAD}"/>
              </a:ext>
            </a:extLst>
          </p:cNvPr>
          <p:cNvSpPr txBox="1"/>
          <p:nvPr/>
        </p:nvSpPr>
        <p:spPr>
          <a:xfrm>
            <a:off x="4324350" y="2780928"/>
            <a:ext cx="4640138" cy="34163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171450" indent="-171450">
              <a:spcAft>
                <a:spcPts val="1200"/>
              </a:spcAft>
              <a:buFont typeface="Wingdings" pitchFamily="2" charset="2"/>
              <a:buChar char="Ø"/>
            </a:pPr>
            <a:r>
              <a:rPr lang="it-IT" sz="1200" dirty="0"/>
              <a:t>La mancata possibilità di conoscere le risposte degli allievi</a:t>
            </a:r>
          </a:p>
          <a:p>
            <a:pPr marL="171450" indent="-171450">
              <a:spcAft>
                <a:spcPts val="1200"/>
              </a:spcAft>
              <a:buFont typeface="Wingdings" pitchFamily="2" charset="2"/>
              <a:buChar char="Ø"/>
            </a:pPr>
            <a:r>
              <a:rPr lang="it-IT" sz="1200" dirty="0"/>
              <a:t>L'uso degli strumenti per disegnare figure geometriche </a:t>
            </a:r>
          </a:p>
          <a:p>
            <a:pPr marL="171450" indent="-171450">
              <a:spcAft>
                <a:spcPts val="1200"/>
              </a:spcAft>
              <a:buFont typeface="Wingdings" pitchFamily="2" charset="2"/>
              <a:buChar char="Ø"/>
            </a:pPr>
            <a:r>
              <a:rPr lang="it-IT" sz="1200" dirty="0"/>
              <a:t>Ritardo programmazione, tensione emotiva degli studenti che si distraggono dal resto</a:t>
            </a:r>
          </a:p>
          <a:p>
            <a:pPr marL="171450" indent="-171450">
              <a:spcAft>
                <a:spcPts val="1200"/>
              </a:spcAft>
              <a:buFont typeface="Wingdings" pitchFamily="2" charset="2"/>
              <a:buChar char="Ø"/>
            </a:pPr>
            <a:r>
              <a:rPr lang="it-IT" sz="1200" dirty="0"/>
              <a:t>Innovazione della didattica della matematica; attenzione alle competenze più che alle nozioni; attenzione al </a:t>
            </a:r>
            <a:r>
              <a:rPr lang="it-IT" sz="1200" dirty="0" err="1"/>
              <a:t>problem</a:t>
            </a:r>
            <a:r>
              <a:rPr lang="it-IT" sz="1200" dirty="0"/>
              <a:t> </a:t>
            </a:r>
            <a:r>
              <a:rPr lang="it-IT" sz="1200" dirty="0" err="1"/>
              <a:t>solving</a:t>
            </a:r>
            <a:r>
              <a:rPr lang="it-IT" sz="1200" dirty="0"/>
              <a:t> più che agli esercizi ripetitivi</a:t>
            </a:r>
          </a:p>
          <a:p>
            <a:pPr marL="171450" indent="-171450">
              <a:spcAft>
                <a:spcPts val="1200"/>
              </a:spcAft>
              <a:buFont typeface="Wingdings" pitchFamily="2" charset="2"/>
              <a:buChar char="Ø"/>
            </a:pPr>
            <a:r>
              <a:rPr lang="it-IT" sz="1200" dirty="0"/>
              <a:t>Le argomentazioni: la possibilità per gli alunni di trovare una propria strategia ed esprimerla nel modo più rigoroso ed "elegante" possibile.</a:t>
            </a:r>
          </a:p>
          <a:p>
            <a:pPr marL="171450" indent="-171450">
              <a:spcAft>
                <a:spcPts val="1200"/>
              </a:spcAft>
              <a:buFont typeface="Wingdings" pitchFamily="2" charset="2"/>
              <a:buChar char="Ø"/>
            </a:pPr>
            <a:r>
              <a:rPr lang="it-IT" sz="1200" dirty="0"/>
              <a:t>Il valore della matematica fatta con carta e penna, di alto valore formativo.</a:t>
            </a:r>
          </a:p>
          <a:p>
            <a:pPr marL="171450" indent="-171450">
              <a:spcAft>
                <a:spcPts val="1200"/>
              </a:spcAft>
              <a:buFont typeface="Wingdings" pitchFamily="2" charset="2"/>
              <a:buChar char="Ø"/>
            </a:pPr>
            <a:endParaRPr lang="it-IT" sz="1200" dirty="0"/>
          </a:p>
        </p:txBody>
      </p:sp>
      <p:pic>
        <p:nvPicPr>
          <p:cNvPr id="5" name="Immagine 4">
            <a:extLst>
              <a:ext uri="{FF2B5EF4-FFF2-40B4-BE49-F238E27FC236}">
                <a16:creationId xmlns:a16="http://schemas.microsoft.com/office/drawing/2014/main" xmlns="" id="{CC853CFD-2DD5-DF4A-8B16-0BCDAE4C0DE9}"/>
              </a:ext>
            </a:extLst>
          </p:cNvPr>
          <p:cNvPicPr>
            <a:picLocks noChangeAspect="1"/>
          </p:cNvPicPr>
          <p:nvPr/>
        </p:nvPicPr>
        <p:blipFill>
          <a:blip r:embed="rId4"/>
          <a:stretch>
            <a:fillRect/>
          </a:stretch>
        </p:blipFill>
        <p:spPr>
          <a:xfrm>
            <a:off x="0" y="0"/>
            <a:ext cx="10058400" cy="1547446"/>
          </a:xfrm>
          <a:prstGeom prst="rect">
            <a:avLst/>
          </a:prstGeom>
        </p:spPr>
      </p:pic>
    </p:spTree>
    <p:extLst>
      <p:ext uri="{BB962C8B-B14F-4D97-AF65-F5344CB8AC3E}">
        <p14:creationId xmlns:p14="http://schemas.microsoft.com/office/powerpoint/2010/main" val="3149051397"/>
      </p:ext>
    </p:extLst>
  </p:cSld>
  <p:clrMapOvr>
    <a:masterClrMapping/>
  </p:clrMapOvr>
  <p:transition>
    <p:wipe dir="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e">
  <a:themeElements>
    <a:clrScheme name="Ross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Integrale">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{BA0E261D-B12F-904F-A2AC-2D470F0999C1}tf10001061</Template>
  <TotalTime>18373</TotalTime>
  <Words>1141</Words>
  <Application>Microsoft Office PowerPoint</Application>
  <PresentationFormat>Presentazione su schermo (4:3)</PresentationFormat>
  <Paragraphs>133</Paragraphs>
  <Slides>13</Slides>
  <Notes>13</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13</vt:i4>
      </vt:variant>
    </vt:vector>
  </HeadingPairs>
  <TitlesOfParts>
    <vt:vector size="22" baseType="lpstr">
      <vt:lpstr>ＭＳ Ｐゴシック</vt:lpstr>
      <vt:lpstr>ＭＳ Ｐゴシック</vt:lpstr>
      <vt:lpstr>Arial</vt:lpstr>
      <vt:lpstr>Book Antiqua</vt:lpstr>
      <vt:lpstr>Cambria</vt:lpstr>
      <vt:lpstr>Tw Cen MT</vt:lpstr>
      <vt:lpstr>Wingdings</vt:lpstr>
      <vt:lpstr>Wingdings 3</vt:lpstr>
      <vt:lpstr>Integrale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Robi</dc:creator>
  <cp:lastModifiedBy>Emilio</cp:lastModifiedBy>
  <cp:revision>1265</cp:revision>
  <cp:lastPrinted>2017-10-04T11:35:16Z</cp:lastPrinted>
  <dcterms:created xsi:type="dcterms:W3CDTF">2008-02-04T09:15:02Z</dcterms:created>
  <dcterms:modified xsi:type="dcterms:W3CDTF">2018-11-26T11:37:10Z</dcterms:modified>
</cp:coreProperties>
</file>